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24" r:id="rId2"/>
    <p:sldId id="27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2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15C0BF-5AC3-4630-B216-C54EEB442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CE18B34-1518-4B50-891F-1F1284ED3E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1B128E-E47C-4C0A-A5ED-492A555F1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826161-B0CF-46CE-BB41-148FA9F94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719A32-B84B-4D3B-84FE-2BA1B2116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60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25FE9B-5316-4A94-8629-9D7194EE0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0FC4B2D-219F-46DB-BE5F-14169851D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E78E17-C8C3-4F15-94F4-78076D748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F32543-C3B3-4989-BD93-794A0DD09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CA31EE-A9A8-428F-BFD1-F50C9B8C6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63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5CCBC59-374A-4D23-8488-BC550E7D0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805E04D-4DFE-4C45-BCC1-3BE6E93E3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7A5ADC-381A-4EB0-854C-FA92ACDB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A39A72-3378-46DE-8329-E7F29F708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A81661-9E8A-4EC5-B35E-DBD706E22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120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75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90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9C71A0-5B17-4341-9DBA-9D46FCF0E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D6AB06-9CD7-4B09-96D2-C3340E37B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991733-A027-4229-BBA3-3FEECB5C3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AD2A6E-8FFF-4679-BB3D-6C03C0654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009A8EE-D34E-4FCA-92D3-6D9BD5342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92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776695-7E21-47C9-92EC-586975D38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00E6E36-5E6F-4EAC-872F-56CD4D7AB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5E6283-B484-4119-9B10-E853B605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FB453F-EE6E-476F-BDDB-40384A8C9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CE7F1C-4269-439E-8792-F3726F0B3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40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F92F8F-195D-4293-8822-8F823938D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75C373-C280-486B-84B5-DD2AF467B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1DB72D-502F-4EB0-BFA5-FABBCC36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013C77D-E8C9-43E3-8C67-7B668EFF6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EABCA7-5506-44AD-BCD6-153D1D4A7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977D5D-79D9-4B84-9A9C-34D548ACF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9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23576D-31E0-4B62-B3F1-4065FEB4D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0D99B7B-D079-4246-928B-6C260F983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A894526-F4A5-4EDD-B6F9-EBB0B8AD7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BEB80B5-EFFA-4079-9726-9A6515196E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3E503A7-43B8-446E-AD6C-6AF5055734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B2617CA-26AE-4384-8B03-996C24C80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27B4000-3479-4497-A5F1-3490D846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1D0F8AB-DDA8-45E2-8352-E762BF08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93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AA348B-063F-4E30-A47C-928E2B00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F3E63F-AFF1-4C51-A165-ADCFFE0EF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65321B2-A567-49AA-84ED-857028CC2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11008AB-8137-4F1F-9A4C-09C194419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15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81699C4-2987-4D8F-94FC-F193A133C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5DF52D3-03F6-4E15-B4DD-D00746DBD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87D106-EA01-4A97-A1EF-B365AF8D4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59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C26703-A477-4F05-B90D-188251043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153D57-0606-4600-A14E-FBC02C50A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07240C0-A432-42AD-9B7C-0F94419C8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33D9E4-A63C-453F-9554-C4519B82C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BD5B41C-C76C-426D-A115-D5139449E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78EC396-39A4-409F-A49F-6B2A84C05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33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08D9B8-283A-4808-85F3-72D489F3D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62E3445-2E32-4989-828D-95D85E0F75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A04387A-195E-42AE-BEEC-CB3CD76EA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988EA7-150E-40B9-8CE8-D9F03AD3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D806FD8-2DE6-401F-869E-31C5249B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2D2F167-F314-43D6-8179-1B0CEF31A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0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8CCC746-438E-4FE3-8940-5072BD14B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3EB7C8-66C4-4045-B3E2-6B4A91C7C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8F0D43-0E20-49AF-B4C4-52E6719C1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A54D5-47A2-4BD7-A3E9-909D7A9524E8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0AFC70-6DDB-456C-85A7-5BA363719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3145D9-FAB8-47B8-B9FD-9450D8E2D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5A1B0-0AC6-41C2-B0CF-11BD83331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6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年及以后同学新入库同学：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395E70D1-FF64-4C40-90E6-4311553A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710E6F79-F338-4E41-B936-1AA7400EBB01}"/>
              </a:ext>
            </a:extLst>
          </p:cNvPr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6889497-BCF3-45D0-BD2E-67E9389CE01F}"/>
              </a:ext>
            </a:extLst>
          </p:cNvPr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5F7EB76A-C421-4B25-924D-33B7518D7DEE}"/>
              </a:ext>
            </a:extLst>
          </p:cNvPr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7F775E4B-8CB0-404A-B3B7-F101D3C159C4}"/>
              </a:ext>
            </a:extLst>
          </p:cNvPr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F50A544-3FBD-48F2-9C4E-34BE8EB45DE4}"/>
              </a:ext>
            </a:extLst>
          </p:cNvPr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5C9F70C-B6DC-42C8-826F-E1FBB5F199C1}"/>
              </a:ext>
            </a:extLst>
          </p:cNvPr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70</Words>
  <Application>Microsoft Office PowerPoint</Application>
  <PresentationFormat>宽屏</PresentationFormat>
  <Paragraphs>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 蕾</dc:creator>
  <cp:lastModifiedBy>曹 蕾</cp:lastModifiedBy>
  <cp:revision>3</cp:revision>
  <dcterms:created xsi:type="dcterms:W3CDTF">2021-10-27T08:28:08Z</dcterms:created>
  <dcterms:modified xsi:type="dcterms:W3CDTF">2022-10-18T09:08:25Z</dcterms:modified>
</cp:coreProperties>
</file>