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sldIdLst>
    <p:sldId id="261" r:id="rId3"/>
    <p:sldId id="279" r:id="rId5"/>
    <p:sldId id="290" r:id="rId6"/>
    <p:sldId id="291" r:id="rId7"/>
    <p:sldId id="259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E2F3"/>
    <a:srgbClr val="C31823"/>
    <a:srgbClr val="C9151E"/>
    <a:srgbClr val="E9CBBC"/>
    <a:srgbClr val="E0A487"/>
    <a:srgbClr val="D97C5B"/>
    <a:srgbClr val="CC141E"/>
    <a:srgbClr val="D05035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27" autoAdjust="0"/>
    <p:restoredTop sz="94785" autoAdjust="0"/>
  </p:normalViewPr>
  <p:slideViewPr>
    <p:cSldViewPr snapToGrid="0">
      <p:cViewPr varScale="1">
        <p:scale>
          <a:sx n="106" d="100"/>
          <a:sy n="106" d="100"/>
        </p:scale>
        <p:origin x="12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6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ssc.sjtu.edu.cn/f/11e2fa8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ssc.sjtu.edu.cn/tag/23/app/11e2fa82/list/7" TargetMode="Externa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4135011"/>
            <a:ext cx="8440922" cy="89951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“三好学生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优秀学生干部”</a:t>
            </a:r>
            <a:b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一门式线上平台使用说明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628650" y="5332232"/>
            <a:ext cx="7886700" cy="604299"/>
          </a:xfrm>
        </p:spPr>
        <p:txBody>
          <a:bodyPr/>
          <a:lstStyle/>
          <a:p>
            <a:r>
              <a:rPr lang="zh-CN" altLang="en-US" sz="2000" dirty="0"/>
              <a:t>校团委组织部   学生服务中心</a:t>
            </a:r>
            <a:endParaRPr lang="en-US" altLang="zh-CN" sz="2000" dirty="0"/>
          </a:p>
          <a:p>
            <a:r>
              <a:rPr lang="en-US" altLang="zh-CN" sz="2000" dirty="0"/>
              <a:t>2022</a:t>
            </a:r>
            <a:r>
              <a:rPr lang="zh-CN" altLang="en-US" sz="2000" dirty="0"/>
              <a:t>年</a:t>
            </a:r>
            <a:r>
              <a:rPr lang="en-US" altLang="zh-CN" sz="2000" dirty="0"/>
              <a:t>9</a:t>
            </a:r>
            <a:r>
              <a:rPr lang="zh-CN" altLang="en-US" sz="2000" dirty="0"/>
              <a:t>月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30" y="1697990"/>
            <a:ext cx="8085455" cy="4413885"/>
          </a:xfrm>
        </p:spPr>
        <p:txBody>
          <a:bodyPr>
            <a:normAutofit lnSpcReduction="20000"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进入表单（点击链接）建议</a:t>
            </a:r>
            <a:r>
              <a:rPr lang="en-US" altLang="zh-CN" sz="1800" b="1" dirty="0">
                <a:solidFill>
                  <a:srgbClr val="FF0000"/>
                </a:solidFill>
              </a:rPr>
              <a:t>pc</a:t>
            </a:r>
            <a:r>
              <a:rPr lang="zh-CN" altLang="en-US" sz="1800" b="1" dirty="0">
                <a:solidFill>
                  <a:srgbClr val="FF0000"/>
                </a:solidFill>
              </a:rPr>
              <a:t>端</a:t>
            </a:r>
            <a:r>
              <a:rPr lang="zh-CN" altLang="en-US" sz="1800" b="1" dirty="0">
                <a:solidFill>
                  <a:srgbClr val="FF0000"/>
                </a:solidFill>
              </a:rPr>
              <a:t>填写</a:t>
            </a:r>
            <a:endParaRPr lang="zh-CN" altLang="en-US" sz="1800" b="1" dirty="0">
              <a:solidFill>
                <a:srgbClr val="FF0000"/>
              </a:solidFill>
            </a:endParaRPr>
          </a:p>
          <a:p>
            <a:pPr marL="457200" indent="0">
              <a:lnSpc>
                <a:spcPct val="150000"/>
              </a:lnSpc>
              <a:buNone/>
            </a:pPr>
            <a:r>
              <a:rPr lang="en-US" altLang="zh-CN" sz="1600" b="1" dirty="0">
                <a:hlinkClick r:id="rId1"/>
              </a:rPr>
              <a:t>https://ssc.sjtu.edu.cn/f/11e2fa82</a:t>
            </a:r>
            <a:r>
              <a:rPr lang="zh-CN" altLang="en-US" sz="1600" b="1" dirty="0"/>
              <a:t>（一门式服务平台）</a:t>
            </a:r>
            <a:endParaRPr lang="en-US" altLang="zh-CN" sz="1600" b="1" dirty="0"/>
          </a:p>
          <a:p>
            <a:pPr marL="457200" indent="0">
              <a:lnSpc>
                <a:spcPct val="150000"/>
              </a:lnSpc>
              <a:buNone/>
            </a:pPr>
            <a:r>
              <a:rPr lang="zh-CN" altLang="en-US" sz="1600" b="1" dirty="0"/>
              <a:t>本次评优提供</a:t>
            </a:r>
            <a:r>
              <a:rPr lang="zh-CN" altLang="en-US" sz="1600" b="1" dirty="0">
                <a:solidFill>
                  <a:srgbClr val="FF0000"/>
                </a:solidFill>
              </a:rPr>
              <a:t>三好学生、优秀学生干部</a:t>
            </a:r>
            <a:r>
              <a:rPr lang="zh-CN" altLang="en-US" sz="1600" b="1" dirty="0"/>
              <a:t>评选的线上审批通道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</a:rPr>
              <a:t>账号登陆，进行表单填写</a:t>
            </a:r>
            <a:endParaRPr lang="zh-CN" altLang="en-US" sz="18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  <a:sym typeface="+mn-ea"/>
              </a:rPr>
              <a:t>流程选择</a:t>
            </a:r>
            <a:endParaRPr lang="zh-CN" altLang="en-US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b="1" dirty="0">
                <a:sym typeface="+mn-ea"/>
              </a:rPr>
              <a:t>首先选择推荐来源，在弹出的下拉选择中选择对应类别的具体推荐来源。</a:t>
            </a:r>
            <a:endParaRPr lang="en-US" altLang="zh-CN" b="1" dirty="0"/>
          </a:p>
          <a:p>
            <a:pPr lvl="1">
              <a:lnSpc>
                <a:spcPct val="150000"/>
              </a:lnSpc>
            </a:pPr>
            <a:r>
              <a:rPr lang="zh-CN" altLang="en-US" b="1" dirty="0">
                <a:sym typeface="+mn-ea"/>
              </a:rPr>
              <a:t>由学院推荐（含院系学生组织），选择来源为院系推荐，在弹出的下拉选择中选择</a:t>
            </a:r>
            <a:r>
              <a:rPr lang="zh-CN" altLang="en-US" b="1">
                <a:sym typeface="+mn-ea"/>
              </a:rPr>
              <a:t>相应学院。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</a:t>
            </a:r>
            <a:r>
              <a:rPr lang="zh-CN" altLang="en-US"/>
              <a:t>推荐</a:t>
            </a:r>
            <a:r>
              <a:rPr lang="zh-CN" altLang="en-US" dirty="0"/>
              <a:t>人填写表单</a:t>
            </a:r>
            <a:endParaRPr lang="zh-CN" altLang="en-US" dirty="0"/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  <a:endParaRPr lang="zh-CN" altLang="en-US" dirty="0"/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204789" y="1685678"/>
            <a:ext cx="3858519" cy="4198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</a:rPr>
              <a:t>填写、提交表单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本表须按要求如实填写，如发现虚假，无论评选活动进行到何阶段，即取消评选资格，并交由院系处理。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右上角带有“*”的问题为必填项。（如有留空提交会提示表单存在不合法字段）。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可点击“暂存”，保持已填写信息。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点击“提交”，完成申请（每人仅可提交一次，请勿重复操作）。</a:t>
            </a:r>
            <a:endParaRPr lang="en-US" altLang="zh-CN" sz="1600" b="1" dirty="0"/>
          </a:p>
          <a:p>
            <a:pPr marL="0" indent="0">
              <a:lnSpc>
                <a:spcPct val="150000"/>
              </a:lnSpc>
              <a:buFont typeface="Calibri" panose="020F0502020204030204" pitchFamily="34" charset="0"/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308" y="1830254"/>
            <a:ext cx="4951508" cy="41345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895" y="3109595"/>
            <a:ext cx="5442585" cy="358965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  <a:endParaRPr lang="zh-CN" altLang="en-US" dirty="0"/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内容占位符 3"/>
          <p:cNvSpPr txBox="1"/>
          <p:nvPr/>
        </p:nvSpPr>
        <p:spPr>
          <a:xfrm>
            <a:off x="301826" y="1507922"/>
            <a:ext cx="8540348" cy="2032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</a:rPr>
              <a:t>查看申请状态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申请人点击链接</a:t>
            </a:r>
            <a:r>
              <a:rPr lang="en-US" altLang="zh-CN" sz="1600" b="1" dirty="0">
                <a:hlinkClick r:id="rId2"/>
              </a:rPr>
              <a:t>https://ssc.sjtu.edu.cn/s/a8284438</a:t>
            </a:r>
            <a:r>
              <a:rPr lang="zh-CN" altLang="en-US" sz="1600" b="1" dirty="0"/>
              <a:t>，登陆一门式服务平台。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</a:t>
            </a:r>
            <a:r>
              <a:rPr lang="zh-CN" altLang="en-US" sz="1600" b="1" dirty="0">
                <a:solidFill>
                  <a:srgbClr val="FF0000"/>
                </a:solidFill>
              </a:rPr>
              <a:t>我发起的</a:t>
            </a:r>
            <a:r>
              <a:rPr lang="zh-CN" altLang="en-US" sz="1600" b="1" dirty="0"/>
              <a:t>”即可查看审批进度。</a:t>
            </a:r>
            <a:endParaRPr lang="zh-CN" altLang="en-US" sz="1600" b="1" dirty="0"/>
          </a:p>
        </p:txBody>
      </p:sp>
      <p:sp>
        <p:nvSpPr>
          <p:cNvPr id="11" name="矩形 10"/>
          <p:cNvSpPr/>
          <p:nvPr/>
        </p:nvSpPr>
        <p:spPr>
          <a:xfrm>
            <a:off x="3404632" y="3369365"/>
            <a:ext cx="388981" cy="2522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864797" y="3597353"/>
            <a:ext cx="2266707" cy="2522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TAyMzJkOGNiMDEyZDQzM2FkNGM4ODJmZGE4NDczMDMifQ=="/>
</p:tagLst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0</TotalTime>
  <Words>474</Words>
  <Application>WPS 表格</Application>
  <PresentationFormat>全屏显示(4:3)</PresentationFormat>
  <Paragraphs>39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等线 Light</vt:lpstr>
      <vt:lpstr>汉仪中等线KW</vt:lpstr>
      <vt:lpstr>等线</vt:lpstr>
      <vt:lpstr>等线</vt:lpstr>
      <vt:lpstr>Arial Unicode MS</vt:lpstr>
      <vt:lpstr>等线 Light</vt:lpstr>
      <vt:lpstr>等线</vt:lpstr>
      <vt:lpstr>2016-VI主题</vt:lpstr>
      <vt:lpstr>“三好学生”、“优秀学生干部” 一门式线上平台使用说明</vt:lpstr>
      <vt:lpstr>拟推荐人填写表单</vt:lpstr>
      <vt:lpstr>拟推荐人填写表单</vt:lpstr>
      <vt:lpstr>拟推荐人填写表单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Clyning</cp:lastModifiedBy>
  <cp:revision>182</cp:revision>
  <dcterms:created xsi:type="dcterms:W3CDTF">2022-09-23T09:59:43Z</dcterms:created>
  <dcterms:modified xsi:type="dcterms:W3CDTF">2022-09-23T09:59:43Z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2052-4.6.1.7467</vt:lpwstr>
  </property>
  <property fmtid="{D5CDD505-2E9C-101B-9397-08002B2CF9AE}" pid="3" name="ICV">
    <vt:lpwstr>FB77717D16534E77AAE6A86856FB4D27</vt:lpwstr>
  </property>
</Properties>
</file>