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16"/>
  </p:notesMasterIdLst>
  <p:sldIdLst>
    <p:sldId id="2319" r:id="rId4"/>
    <p:sldId id="257" r:id="rId5"/>
    <p:sldId id="260" r:id="rId6"/>
    <p:sldId id="263" r:id="rId7"/>
    <p:sldId id="266" r:id="rId8"/>
    <p:sldId id="269" r:id="rId9"/>
    <p:sldId id="272" r:id="rId10"/>
    <p:sldId id="275" r:id="rId11"/>
    <p:sldId id="278" r:id="rId12"/>
    <p:sldId id="281" r:id="rId13"/>
    <p:sldId id="284" r:id="rId14"/>
    <p:sldId id="287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201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CEA47-5F4F-4A82-A68C-949D62716F0C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22736-EF1F-4351-A700-033BB3C06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070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E96FA9-AF75-468F-89D7-02BFF300055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5996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81879E-2326-476E-98AA-A6164CCF8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E6DF327-0FCE-4E6F-9BDD-FE0F88582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444D49-C806-4461-AAD3-4A04C20F4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9FC5782-0C36-4AC1-9638-3054185FC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DF634-178B-4B7C-9B29-E86C5C95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54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AF1F25-D6B6-4A81-B482-199B8736F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24E2477-DFA5-4771-B739-07B73EFFE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88714B-9F0A-481F-83FE-423E0A5BA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F9ACFB-9F3C-41B9-A942-0FE1B320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F3B103-0BA4-4D0E-9189-F9CFDE6E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1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B35C942-9DFF-4822-8253-51B6AF9FED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479A6DF-369D-44ED-9F71-3A824A9FE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12B56F-F99C-4180-87B2-828EDA336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020C2C-6813-4E31-BAF5-E19832B0F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D80D12-1477-4960-8F0B-B2E11CD3C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00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79832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06476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76015"/>
            <a:ext cx="3854152" cy="365349"/>
          </a:xfrm>
          <a:prstGeom prst="rect">
            <a:avLst/>
          </a:prstGeom>
          <a:solidFill>
            <a:schemeClr val="tx1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704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09678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42192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76015"/>
            <a:ext cx="3854152" cy="365349"/>
          </a:xfrm>
          <a:prstGeom prst="rect">
            <a:avLst/>
          </a:prstGeom>
          <a:solidFill>
            <a:schemeClr val="tx1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44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B4431D-8CA3-45A3-8E63-88264A100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0D9A76-010A-4D31-873D-F380F1583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861B152-4A7C-4F9D-9DB1-31D9748B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D757A2-E81C-424A-89C8-E84B55F2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849C20-038A-41B6-B67B-72665A2D2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526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BCDE4E-B110-494B-B1E3-E1FF3AC1E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8510A4-A97F-4234-88FB-684036DE8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FC381E-9929-4FFB-99C6-2EC696E6C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BAFDB8-8942-4F90-8028-C3D8E41FB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BD71A0-38BF-40F3-9642-A069B23D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37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47F504-098F-427D-A8FA-7EA69C29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4F3D18-1667-46C3-A9EB-F0DC87A01C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8DAC3A-6D31-4360-A021-470295C86B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FD2F80-FD65-4409-80D6-DC16E01C4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A76039F-6AE0-4899-8089-CDB7FC3C6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E51F952-E2D7-4765-B1DB-1FAD2CFA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8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EBA8CF-303F-451B-9C27-9599D5A56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8F67210-02ED-409E-8F1E-410F1F475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B770D49-EFD9-487C-9469-1F7D50590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CA1508B-3B0F-45CE-A82F-3DCABE909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4E32143-8473-4371-9B0D-93960429DD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5F365EB-0164-4CB9-BE1D-42A346F6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743A1AE-DC94-43A1-896E-5F5FA9AB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E80C016-A244-4B6A-A229-544F097A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8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DBED03-B534-4ACC-BD7D-B5D259FE2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FDF77A8-F3F1-402A-8398-AC0ECBCFD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ED8A039-6E5A-4FED-B267-3CFEABABB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FE165A-B4CC-4563-9656-85F69C78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39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9D99412-130E-4EF6-B1A8-D2FC8F5A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84DBFA-5A87-48B4-9EF8-1384CDDF0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3999063-90D4-42D0-BB66-8D701AEF3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54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1FC315-94E8-4643-B022-C5D6318C4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AD0382-4C6E-4CF8-9757-A43E149CD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3082582-14B7-49F8-A27E-F925F828D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84F80F-38F4-4EA8-91C6-F98C970E9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ADD37F7-79FF-43CB-8596-CC3C3318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D20F85-FC1A-4EC5-A0C3-AE849D06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76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C5D054-F0F3-4D64-AA89-C597464B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7F31E70-23CF-4093-B53D-63F55160A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C58A8C-9D3D-413E-886A-C3AAB4A05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100BCF-E79D-4527-93F3-04E8755EE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772168-B6A3-4E39-A483-CE60E2C3B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C9628F-73A0-4FDE-A5DF-8204BD58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18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1DB656D-8EA5-4C0D-91FE-52597F605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1355BD3-3BDB-482F-A2DA-571789DA9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84B635-927E-4F55-94C3-A5754B69E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9CA7-FE86-4C7F-AF66-4F41BFB34F28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8DEE85A-2CE4-417B-9B1A-00F36CC92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816BF-27A0-4945-B0CD-023377C02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5BC56-3F1C-4AE7-AE85-EF541F37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54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6"/>
          <p:cNvSpPr/>
          <p:nvPr userDrawn="1"/>
        </p:nvSpPr>
        <p:spPr>
          <a:xfrm>
            <a:off x="0" y="6318250"/>
            <a:ext cx="9144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29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32" name="Group 2"/>
          <p:cNvGrpSpPr>
            <a:grpSpLocks/>
          </p:cNvGrpSpPr>
          <p:nvPr userDrawn="1"/>
        </p:nvGrpSpPr>
        <p:grpSpPr bwMode="auto">
          <a:xfrm>
            <a:off x="9227344" y="1142"/>
            <a:ext cx="913073" cy="5143057"/>
            <a:chOff x="12618967" y="5995"/>
            <a:chExt cx="963602" cy="5760972"/>
          </a:xfrm>
        </p:grpSpPr>
        <p:grpSp>
          <p:nvGrpSpPr>
            <p:cNvPr id="1034" name="Group 25"/>
            <p:cNvGrpSpPr>
              <a:grpSpLocks/>
            </p:cNvGrpSpPr>
            <p:nvPr userDrawn="1"/>
          </p:nvGrpSpPr>
          <p:grpSpPr bwMode="auto">
            <a:xfrm rot="5400000">
              <a:off x="11751403" y="873559"/>
              <a:ext cx="2698730" cy="963602"/>
              <a:chOff x="1584344" y="4209060"/>
              <a:chExt cx="2698730" cy="963602"/>
            </a:xfrm>
          </p:grpSpPr>
          <p:sp>
            <p:nvSpPr>
              <p:cNvPr id="19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 err="1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Oragen</a:t>
                </a:r>
                <a:endPara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20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1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22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rgbClr val="FFB9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23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rgbClr val="FF8C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4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5" name="Rectangle 41"/>
              <p:cNvSpPr/>
              <p:nvPr userDrawn="1"/>
            </p:nvSpPr>
            <p:spPr bwMode="auto">
              <a:xfrm>
                <a:off x="3413144" y="4209060"/>
                <a:ext cx="869930" cy="289766"/>
              </a:xfrm>
              <a:prstGeom prst="rect">
                <a:avLst/>
              </a:prstGeom>
              <a:solidFill>
                <a:srgbClr val="DC161E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SJTU RED MAIN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R:220 G:22 B:30</a:t>
                </a:r>
              </a:p>
            </p:txBody>
          </p:sp>
        </p:grpSp>
        <p:sp>
          <p:nvSpPr>
            <p:cNvPr id="14" name="TextBox 27"/>
            <p:cNvSpPr txBox="1"/>
            <p:nvPr userDrawn="1"/>
          </p:nvSpPr>
          <p:spPr>
            <a:xfrm rot="5400000">
              <a:off x="13044203" y="272473"/>
              <a:ext cx="731167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Main colors</a:t>
              </a:r>
            </a:p>
          </p:txBody>
        </p:sp>
        <p:sp>
          <p:nvSpPr>
            <p:cNvPr id="15" name="TextBox 31"/>
            <p:cNvSpPr txBox="1"/>
            <p:nvPr userDrawn="1"/>
          </p:nvSpPr>
          <p:spPr>
            <a:xfrm rot="5400000">
              <a:off x="11985599" y="4242886"/>
              <a:ext cx="2169441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16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R:168 G:0 B:0</a:t>
              </a:r>
            </a:p>
          </p:txBody>
        </p:sp>
        <p:sp>
          <p:nvSpPr>
            <p:cNvPr id="17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 G:124 B:16</a:t>
              </a:r>
            </a:p>
          </p:txBody>
        </p:sp>
        <p:sp>
          <p:nvSpPr>
            <p:cNvPr id="18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  <p:pic>
        <p:nvPicPr>
          <p:cNvPr id="1033" name="图片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79" y="6293459"/>
            <a:ext cx="177368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28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ctr" defTabSz="914400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85750" indent="-28575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80000"/>
        <a:buBlip>
          <a:blip r:embed="rId6"/>
        </a:buBlip>
        <a:defRPr sz="1800" b="1"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70000"/>
        <a:buBlip>
          <a:blip r:embed="rId6"/>
        </a:buBlip>
        <a:defRPr sz="15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60000"/>
        <a:buBlip>
          <a:blip r:embed="rId6"/>
        </a:buBlip>
        <a:defRPr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7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1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2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7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6"/>
          <p:cNvSpPr/>
          <p:nvPr userDrawn="1"/>
        </p:nvSpPr>
        <p:spPr>
          <a:xfrm>
            <a:off x="0" y="6318250"/>
            <a:ext cx="9144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29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32" name="Group 2"/>
          <p:cNvGrpSpPr>
            <a:grpSpLocks/>
          </p:cNvGrpSpPr>
          <p:nvPr userDrawn="1"/>
        </p:nvGrpSpPr>
        <p:grpSpPr bwMode="auto">
          <a:xfrm>
            <a:off x="9227344" y="1142"/>
            <a:ext cx="913073" cy="5143057"/>
            <a:chOff x="12618967" y="5995"/>
            <a:chExt cx="963602" cy="5760972"/>
          </a:xfrm>
        </p:grpSpPr>
        <p:grpSp>
          <p:nvGrpSpPr>
            <p:cNvPr id="1034" name="Group 25"/>
            <p:cNvGrpSpPr>
              <a:grpSpLocks/>
            </p:cNvGrpSpPr>
            <p:nvPr userDrawn="1"/>
          </p:nvGrpSpPr>
          <p:grpSpPr bwMode="auto">
            <a:xfrm rot="5400000">
              <a:off x="11751403" y="873559"/>
              <a:ext cx="2698730" cy="963602"/>
              <a:chOff x="1584344" y="4209060"/>
              <a:chExt cx="2698730" cy="963602"/>
            </a:xfrm>
          </p:grpSpPr>
          <p:sp>
            <p:nvSpPr>
              <p:cNvPr id="19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 err="1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Oragen</a:t>
                </a:r>
                <a:endPara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20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1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22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rgbClr val="FFB9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23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rgbClr val="FF8C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4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5" name="Rectangle 41"/>
              <p:cNvSpPr/>
              <p:nvPr userDrawn="1"/>
            </p:nvSpPr>
            <p:spPr bwMode="auto">
              <a:xfrm>
                <a:off x="3413144" y="4209060"/>
                <a:ext cx="869930" cy="289766"/>
              </a:xfrm>
              <a:prstGeom prst="rect">
                <a:avLst/>
              </a:prstGeom>
              <a:solidFill>
                <a:srgbClr val="DC161E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SJTU RED MAIN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R:220 G:22 B:30</a:t>
                </a:r>
              </a:p>
            </p:txBody>
          </p:sp>
        </p:grpSp>
        <p:sp>
          <p:nvSpPr>
            <p:cNvPr id="14" name="TextBox 27"/>
            <p:cNvSpPr txBox="1"/>
            <p:nvPr userDrawn="1"/>
          </p:nvSpPr>
          <p:spPr>
            <a:xfrm rot="5400000">
              <a:off x="13044203" y="272473"/>
              <a:ext cx="731167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Main colors</a:t>
              </a:r>
            </a:p>
          </p:txBody>
        </p:sp>
        <p:sp>
          <p:nvSpPr>
            <p:cNvPr id="15" name="TextBox 31"/>
            <p:cNvSpPr txBox="1"/>
            <p:nvPr userDrawn="1"/>
          </p:nvSpPr>
          <p:spPr>
            <a:xfrm rot="5400000">
              <a:off x="11985599" y="4242886"/>
              <a:ext cx="2169441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16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R:168 G:0 B:0</a:t>
              </a:r>
            </a:p>
          </p:txBody>
        </p:sp>
        <p:sp>
          <p:nvSpPr>
            <p:cNvPr id="17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 G:124 B:16</a:t>
              </a:r>
            </a:p>
          </p:txBody>
        </p:sp>
        <p:sp>
          <p:nvSpPr>
            <p:cNvPr id="18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  <p:pic>
        <p:nvPicPr>
          <p:cNvPr id="1033" name="图片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79" y="6293459"/>
            <a:ext cx="177368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9088E6F3-C82E-4F4B-A93A-C9FD268DCF87}"/>
              </a:ext>
            </a:extLst>
          </p:cNvPr>
          <p:cNvSpPr txBox="1"/>
          <p:nvPr userDrawn="1"/>
        </p:nvSpPr>
        <p:spPr>
          <a:xfrm>
            <a:off x="177800" y="496559"/>
            <a:ext cx="8788400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2"/>
                </a:solidFill>
              </a:rPr>
              <a:t>受疫情影响，今年的暑期实践以“属地实践”的形式组织</a:t>
            </a:r>
            <a:endParaRPr lang="en-US" altLang="zh-CN" sz="2400" b="1" dirty="0">
              <a:solidFill>
                <a:schemeClr val="tx2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FE25B5D-99EE-4FDB-B7B3-88DBE98895DD}"/>
              </a:ext>
            </a:extLst>
          </p:cNvPr>
          <p:cNvSpPr/>
          <p:nvPr userDrawn="1"/>
        </p:nvSpPr>
        <p:spPr>
          <a:xfrm>
            <a:off x="0" y="5716649"/>
            <a:ext cx="9077325" cy="39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/>
              <a:t>请同学们尽快加入所在地的</a:t>
            </a:r>
            <a:r>
              <a:rPr lang="en-US" altLang="zh-CN" b="1" dirty="0"/>
              <a:t>QQ</a:t>
            </a:r>
            <a:r>
              <a:rPr lang="zh-CN" altLang="en-US" b="1" dirty="0"/>
              <a:t>群，在本省级行政区域内找到小伙伴组队、立项、实践</a:t>
            </a:r>
          </a:p>
        </p:txBody>
      </p:sp>
    </p:spTree>
    <p:extLst>
      <p:ext uri="{BB962C8B-B14F-4D97-AF65-F5344CB8AC3E}">
        <p14:creationId xmlns:p14="http://schemas.microsoft.com/office/powerpoint/2010/main" val="168546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ctr" defTabSz="914400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85750" indent="-28575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80000"/>
        <a:buBlip>
          <a:blip r:embed="rId6"/>
        </a:buBlip>
        <a:defRPr sz="1800" b="1"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70000"/>
        <a:buBlip>
          <a:blip r:embed="rId6"/>
        </a:buBlip>
        <a:defRPr sz="15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60000"/>
        <a:buBlip>
          <a:blip r:embed="rId6"/>
        </a:buBlip>
        <a:defRPr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7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1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2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7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B7BCA48-9F05-744D-8541-FEDF4D04F4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r="13333" b="6490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512917" y="5926238"/>
            <a:ext cx="2118167" cy="405114"/>
          </a:xfrm>
          <a:prstGeom prst="roundRect">
            <a:avLst/>
          </a:prstGeom>
          <a:solidFill>
            <a:srgbClr val="C52833"/>
          </a:solidFill>
          <a:ln w="190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2020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年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6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月</a:t>
            </a:r>
          </a:p>
        </p:txBody>
      </p:sp>
      <p:pic>
        <p:nvPicPr>
          <p:cNvPr id="9" name="图片 8" descr="图片包含 游戏机, 画&#10;&#10;描述已自动生成">
            <a:extLst>
              <a:ext uri="{FF2B5EF4-FFF2-40B4-BE49-F238E27FC236}">
                <a16:creationId xmlns:a16="http://schemas.microsoft.com/office/drawing/2014/main" id="{C0E9822D-3004-4457-82C7-236B952D81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5" y="4000782"/>
            <a:ext cx="8080070" cy="139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05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上海分群—上海交通大学2020暑期社会实践">
            <a:extLst>
              <a:ext uri="{FF2B5EF4-FFF2-40B4-BE49-F238E27FC236}">
                <a16:creationId xmlns:a16="http://schemas.microsoft.com/office/drawing/2014/main" id="{85E9A0E4-6867-4151-AE17-5AAB8883F02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8" y="1285875"/>
            <a:ext cx="2296715" cy="4114800"/>
          </a:xfrm>
          <a:prstGeom prst="rect">
            <a:avLst/>
          </a:prstGeom>
        </p:spPr>
      </p:pic>
      <p:pic>
        <p:nvPicPr>
          <p:cNvPr id="4" name="图片 3" descr="四川分群—上海交通大学2020暑期社会实践">
            <a:extLst>
              <a:ext uri="{FF2B5EF4-FFF2-40B4-BE49-F238E27FC236}">
                <a16:creationId xmlns:a16="http://schemas.microsoft.com/office/drawing/2014/main" id="{5A4D7FBF-818F-45E8-ADBC-0A987501DD8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285875"/>
            <a:ext cx="2296715" cy="4114800"/>
          </a:xfrm>
          <a:prstGeom prst="rect">
            <a:avLst/>
          </a:prstGeom>
        </p:spPr>
      </p:pic>
      <p:pic>
        <p:nvPicPr>
          <p:cNvPr id="5" name="图片 4" descr="台湾分群—上海交通大学2020暑期社会实践">
            <a:extLst>
              <a:ext uri="{FF2B5EF4-FFF2-40B4-BE49-F238E27FC236}">
                <a16:creationId xmlns:a16="http://schemas.microsoft.com/office/drawing/2014/main" id="{94E18034-2CF4-47AF-B786-F335143BB9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487" y="1285875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6846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天津分群—上海交通大学2020暑期社会实践">
            <a:extLst>
              <a:ext uri="{FF2B5EF4-FFF2-40B4-BE49-F238E27FC236}">
                <a16:creationId xmlns:a16="http://schemas.microsoft.com/office/drawing/2014/main" id="{E9E3B2A8-3826-4D2D-98B7-9148A7B52E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73" y="1276350"/>
            <a:ext cx="2296715" cy="4114800"/>
          </a:xfrm>
          <a:prstGeom prst="rect">
            <a:avLst/>
          </a:prstGeom>
        </p:spPr>
      </p:pic>
      <p:pic>
        <p:nvPicPr>
          <p:cNvPr id="4" name="图片 3" descr="西藏分群—上海交通大学2020暑期社会实践">
            <a:extLst>
              <a:ext uri="{FF2B5EF4-FFF2-40B4-BE49-F238E27FC236}">
                <a16:creationId xmlns:a16="http://schemas.microsoft.com/office/drawing/2014/main" id="{3654FC34-CE95-4103-B65A-29F8E166486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276350"/>
            <a:ext cx="2296715" cy="4114800"/>
          </a:xfrm>
          <a:prstGeom prst="rect">
            <a:avLst/>
          </a:prstGeom>
        </p:spPr>
      </p:pic>
      <p:pic>
        <p:nvPicPr>
          <p:cNvPr id="5" name="图片 4" descr="香港分群—上海交通大学2020暑期社会实践">
            <a:extLst>
              <a:ext uri="{FF2B5EF4-FFF2-40B4-BE49-F238E27FC236}">
                <a16:creationId xmlns:a16="http://schemas.microsoft.com/office/drawing/2014/main" id="{91477F3D-7717-4096-B2C2-F7F67EA04FA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012" y="1276350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5500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新疆分群—上海交通大学2020暑期社会实践">
            <a:extLst>
              <a:ext uri="{FF2B5EF4-FFF2-40B4-BE49-F238E27FC236}">
                <a16:creationId xmlns:a16="http://schemas.microsoft.com/office/drawing/2014/main" id="{AF793A33-CA8E-4C2A-BB6B-098D3117D91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825"/>
            <a:ext cx="2296715" cy="4114800"/>
          </a:xfrm>
          <a:prstGeom prst="rect">
            <a:avLst/>
          </a:prstGeom>
        </p:spPr>
      </p:pic>
      <p:pic>
        <p:nvPicPr>
          <p:cNvPr id="4" name="图片 3" descr="云南分群—上海交通大学2020暑期社会实践">
            <a:extLst>
              <a:ext uri="{FF2B5EF4-FFF2-40B4-BE49-F238E27FC236}">
                <a16:creationId xmlns:a16="http://schemas.microsoft.com/office/drawing/2014/main" id="{704CF5FD-F19C-440D-9AF4-D09AA6808B1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714" y="1266825"/>
            <a:ext cx="2296715" cy="4114800"/>
          </a:xfrm>
          <a:prstGeom prst="rect">
            <a:avLst/>
          </a:prstGeom>
        </p:spPr>
      </p:pic>
      <p:pic>
        <p:nvPicPr>
          <p:cNvPr id="5" name="图片 4" descr="浙江分群—上海交通大学2020暑期社会实践">
            <a:extLst>
              <a:ext uri="{FF2B5EF4-FFF2-40B4-BE49-F238E27FC236}">
                <a16:creationId xmlns:a16="http://schemas.microsoft.com/office/drawing/2014/main" id="{53525093-21C3-4880-9814-6B65710D850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429" y="1266825"/>
            <a:ext cx="2296715" cy="4114800"/>
          </a:xfrm>
          <a:prstGeom prst="rect">
            <a:avLst/>
          </a:prstGeom>
        </p:spPr>
      </p:pic>
      <p:pic>
        <p:nvPicPr>
          <p:cNvPr id="6" name="图片 5" descr="重庆分群—上海交通大学2020暑期社会实践">
            <a:extLst>
              <a:ext uri="{FF2B5EF4-FFF2-40B4-BE49-F238E27FC236}">
                <a16:creationId xmlns:a16="http://schemas.microsoft.com/office/drawing/2014/main" id="{34D9C5B2-484D-4E33-83F0-5253976A93E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285" y="1266825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4736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安徽分群—上海交通大学2020暑期社会实践">
            <a:extLst>
              <a:ext uri="{FF2B5EF4-FFF2-40B4-BE49-F238E27FC236}">
                <a16:creationId xmlns:a16="http://schemas.microsoft.com/office/drawing/2014/main" id="{D7A0B143-4C54-4CF8-8C08-FEA95D32ED3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73" y="1304925"/>
            <a:ext cx="2296715" cy="4114800"/>
          </a:xfrm>
          <a:prstGeom prst="rect">
            <a:avLst/>
          </a:prstGeom>
        </p:spPr>
      </p:pic>
      <p:pic>
        <p:nvPicPr>
          <p:cNvPr id="4" name="图片 3" descr="澳门分群—上海交通大学2020暑期社会实践">
            <a:extLst>
              <a:ext uri="{FF2B5EF4-FFF2-40B4-BE49-F238E27FC236}">
                <a16:creationId xmlns:a16="http://schemas.microsoft.com/office/drawing/2014/main" id="{B7B468E4-A06B-4A81-96A2-77C6CF09B3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304925"/>
            <a:ext cx="2296715" cy="4114800"/>
          </a:xfrm>
          <a:prstGeom prst="rect">
            <a:avLst/>
          </a:prstGeom>
        </p:spPr>
      </p:pic>
      <p:pic>
        <p:nvPicPr>
          <p:cNvPr id="5" name="图片 4" descr="北京分群—上海交通大学2020暑期社会实践">
            <a:extLst>
              <a:ext uri="{FF2B5EF4-FFF2-40B4-BE49-F238E27FC236}">
                <a16:creationId xmlns:a16="http://schemas.microsoft.com/office/drawing/2014/main" id="{DA68B2AC-003A-482E-BF25-FED0666DBB0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012" y="1304925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4963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福建分群—上海交通大学2020暑期社会实践">
            <a:extLst>
              <a:ext uri="{FF2B5EF4-FFF2-40B4-BE49-F238E27FC236}">
                <a16:creationId xmlns:a16="http://schemas.microsoft.com/office/drawing/2014/main" id="{1F83360C-5EEB-438A-B7B1-1C8A95FC9F9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48" y="1266825"/>
            <a:ext cx="2296715" cy="4114800"/>
          </a:xfrm>
          <a:prstGeom prst="rect">
            <a:avLst/>
          </a:prstGeom>
        </p:spPr>
      </p:pic>
      <p:pic>
        <p:nvPicPr>
          <p:cNvPr id="4" name="图片 3" descr="甘肃分群—上海交通大学2020暑期社会实践">
            <a:extLst>
              <a:ext uri="{FF2B5EF4-FFF2-40B4-BE49-F238E27FC236}">
                <a16:creationId xmlns:a16="http://schemas.microsoft.com/office/drawing/2014/main" id="{4103BAE0-35D1-4A39-A008-60C8FDCA4BA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266825"/>
            <a:ext cx="2296715" cy="4114800"/>
          </a:xfrm>
          <a:prstGeom prst="rect">
            <a:avLst/>
          </a:prstGeom>
        </p:spPr>
      </p:pic>
      <p:pic>
        <p:nvPicPr>
          <p:cNvPr id="5" name="图片 4" descr="广东分群—上海交通大学2020暑期社会实践">
            <a:extLst>
              <a:ext uri="{FF2B5EF4-FFF2-40B4-BE49-F238E27FC236}">
                <a16:creationId xmlns:a16="http://schemas.microsoft.com/office/drawing/2014/main" id="{78033318-8FCC-41D8-9236-B1E21AE17A7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348" y="1266825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2489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广西分群—上海交通大学2020暑期社会实践">
            <a:extLst>
              <a:ext uri="{FF2B5EF4-FFF2-40B4-BE49-F238E27FC236}">
                <a16:creationId xmlns:a16="http://schemas.microsoft.com/office/drawing/2014/main" id="{7A19FF8C-4E28-45FC-9AD7-5DEA4D7E97E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48" y="1276350"/>
            <a:ext cx="2296715" cy="4114800"/>
          </a:xfrm>
          <a:prstGeom prst="rect">
            <a:avLst/>
          </a:prstGeom>
        </p:spPr>
      </p:pic>
      <p:pic>
        <p:nvPicPr>
          <p:cNvPr id="4" name="图片 3" descr="贵州分群—上海交通大学2020暑期社会实践">
            <a:extLst>
              <a:ext uri="{FF2B5EF4-FFF2-40B4-BE49-F238E27FC236}">
                <a16:creationId xmlns:a16="http://schemas.microsoft.com/office/drawing/2014/main" id="{DB9AD73D-2AAE-4398-8711-1564DD6EC87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048" y="1276350"/>
            <a:ext cx="2296715" cy="4114800"/>
          </a:xfrm>
          <a:prstGeom prst="rect">
            <a:avLst/>
          </a:prstGeom>
        </p:spPr>
      </p:pic>
      <p:pic>
        <p:nvPicPr>
          <p:cNvPr id="5" name="图片 4" descr="海南分群—上海交通大学2020暑期社会实践">
            <a:extLst>
              <a:ext uri="{FF2B5EF4-FFF2-40B4-BE49-F238E27FC236}">
                <a16:creationId xmlns:a16="http://schemas.microsoft.com/office/drawing/2014/main" id="{DA42BA95-DA36-4DE2-B4B6-AEB77BD686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7" y="1276350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367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河北分群—上海交通大学2020暑期社会实践">
            <a:extLst>
              <a:ext uri="{FF2B5EF4-FFF2-40B4-BE49-F238E27FC236}">
                <a16:creationId xmlns:a16="http://schemas.microsoft.com/office/drawing/2014/main" id="{9E0613B9-99DA-4D96-AA12-807DF068C2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8" y="1285875"/>
            <a:ext cx="2296715" cy="4114800"/>
          </a:xfrm>
          <a:prstGeom prst="rect">
            <a:avLst/>
          </a:prstGeom>
        </p:spPr>
      </p:pic>
      <p:pic>
        <p:nvPicPr>
          <p:cNvPr id="4" name="图片 3" descr="河南分群—上海交通大学2020暑期社会实践">
            <a:extLst>
              <a:ext uri="{FF2B5EF4-FFF2-40B4-BE49-F238E27FC236}">
                <a16:creationId xmlns:a16="http://schemas.microsoft.com/office/drawing/2014/main" id="{A6228845-F6AC-42AE-8D70-1720DC7DD90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285875"/>
            <a:ext cx="2296715" cy="4114800"/>
          </a:xfrm>
          <a:prstGeom prst="rect">
            <a:avLst/>
          </a:prstGeom>
        </p:spPr>
      </p:pic>
      <p:pic>
        <p:nvPicPr>
          <p:cNvPr id="5" name="图片 4" descr="黑龙江分群—上海交通大学2020暑期社会实践">
            <a:extLst>
              <a:ext uri="{FF2B5EF4-FFF2-40B4-BE49-F238E27FC236}">
                <a16:creationId xmlns:a16="http://schemas.microsoft.com/office/drawing/2014/main" id="{7EE4D816-035F-42F6-93A3-B637E97BB3B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298" y="1285875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1480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湖北分群—上海交通大学2020暑期社会实践">
            <a:extLst>
              <a:ext uri="{FF2B5EF4-FFF2-40B4-BE49-F238E27FC236}">
                <a16:creationId xmlns:a16="http://schemas.microsoft.com/office/drawing/2014/main" id="{46E1A535-B2CF-4F7F-A5F0-786C6F29686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23" y="1276350"/>
            <a:ext cx="2296715" cy="4114800"/>
          </a:xfrm>
          <a:prstGeom prst="rect">
            <a:avLst/>
          </a:prstGeom>
        </p:spPr>
      </p:pic>
      <p:pic>
        <p:nvPicPr>
          <p:cNvPr id="4" name="图片 3" descr="湖南分群—上海交通大学2020暑期社会实践">
            <a:extLst>
              <a:ext uri="{FF2B5EF4-FFF2-40B4-BE49-F238E27FC236}">
                <a16:creationId xmlns:a16="http://schemas.microsoft.com/office/drawing/2014/main" id="{F55EF318-5189-42CF-820E-DE66657534D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276350"/>
            <a:ext cx="2296715" cy="4114800"/>
          </a:xfrm>
          <a:prstGeom prst="rect">
            <a:avLst/>
          </a:prstGeom>
        </p:spPr>
      </p:pic>
      <p:pic>
        <p:nvPicPr>
          <p:cNvPr id="5" name="图片 4" descr="吉林分群—上海交通大学2020暑期社会实践">
            <a:extLst>
              <a:ext uri="{FF2B5EF4-FFF2-40B4-BE49-F238E27FC236}">
                <a16:creationId xmlns:a16="http://schemas.microsoft.com/office/drawing/2014/main" id="{874580B9-BB79-4148-A778-24C86E1BA9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062" y="1276350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609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江苏分群—上海交通大学2020暑期社会实践">
            <a:extLst>
              <a:ext uri="{FF2B5EF4-FFF2-40B4-BE49-F238E27FC236}">
                <a16:creationId xmlns:a16="http://schemas.microsoft.com/office/drawing/2014/main" id="{2A3AC69D-8A20-4009-ACA0-3E0A50B0A7C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23" y="1276350"/>
            <a:ext cx="2296715" cy="4114800"/>
          </a:xfrm>
          <a:prstGeom prst="rect">
            <a:avLst/>
          </a:prstGeom>
        </p:spPr>
      </p:pic>
      <p:pic>
        <p:nvPicPr>
          <p:cNvPr id="4" name="图片 3" descr="江西分群—上海交通大学2020暑期社会实践">
            <a:extLst>
              <a:ext uri="{FF2B5EF4-FFF2-40B4-BE49-F238E27FC236}">
                <a16:creationId xmlns:a16="http://schemas.microsoft.com/office/drawing/2014/main" id="{192A5CD7-555F-45FC-9DE9-6E32CA4EFA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276350"/>
            <a:ext cx="2296715" cy="4114800"/>
          </a:xfrm>
          <a:prstGeom prst="rect">
            <a:avLst/>
          </a:prstGeom>
        </p:spPr>
      </p:pic>
      <p:pic>
        <p:nvPicPr>
          <p:cNvPr id="5" name="图片 4" descr="辽宁分群—上海交通大学2020暑期社会实践">
            <a:extLst>
              <a:ext uri="{FF2B5EF4-FFF2-40B4-BE49-F238E27FC236}">
                <a16:creationId xmlns:a16="http://schemas.microsoft.com/office/drawing/2014/main" id="{7ADCF22C-1275-41E6-AEB7-C7D4E75A0EE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062" y="1276350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2911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内蒙古分群—上海交通大学2020暑期社会实践">
            <a:extLst>
              <a:ext uri="{FF2B5EF4-FFF2-40B4-BE49-F238E27FC236}">
                <a16:creationId xmlns:a16="http://schemas.microsoft.com/office/drawing/2014/main" id="{94989D11-D0C5-4364-8FE0-33E77622C69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48" y="1185863"/>
            <a:ext cx="2296715" cy="4114800"/>
          </a:xfrm>
          <a:prstGeom prst="rect">
            <a:avLst/>
          </a:prstGeom>
        </p:spPr>
      </p:pic>
      <p:pic>
        <p:nvPicPr>
          <p:cNvPr id="4" name="图片 3" descr="宁夏分群—上海交通大学2020暑期社会实践">
            <a:extLst>
              <a:ext uri="{FF2B5EF4-FFF2-40B4-BE49-F238E27FC236}">
                <a16:creationId xmlns:a16="http://schemas.microsoft.com/office/drawing/2014/main" id="{CF504E47-586C-443F-9E06-D69682FC8D4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2" y="1185863"/>
            <a:ext cx="2296715" cy="4114800"/>
          </a:xfrm>
          <a:prstGeom prst="rect">
            <a:avLst/>
          </a:prstGeom>
        </p:spPr>
      </p:pic>
      <p:pic>
        <p:nvPicPr>
          <p:cNvPr id="5" name="图片 4" descr="青海分群—上海交通大学2020暑期社会实践">
            <a:extLst>
              <a:ext uri="{FF2B5EF4-FFF2-40B4-BE49-F238E27FC236}">
                <a16:creationId xmlns:a16="http://schemas.microsoft.com/office/drawing/2014/main" id="{F2A5C658-D511-43EF-A3F1-C25E8CB20D1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7" y="1185863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366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山东分群—上海交通大学2020暑期社会实践">
            <a:extLst>
              <a:ext uri="{FF2B5EF4-FFF2-40B4-BE49-F238E27FC236}">
                <a16:creationId xmlns:a16="http://schemas.microsoft.com/office/drawing/2014/main" id="{83324430-6A6A-4A81-A957-80631B3F4E3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48" y="1266825"/>
            <a:ext cx="2296715" cy="4114800"/>
          </a:xfrm>
          <a:prstGeom prst="rect">
            <a:avLst/>
          </a:prstGeom>
        </p:spPr>
      </p:pic>
      <p:pic>
        <p:nvPicPr>
          <p:cNvPr id="4" name="图片 3" descr="山西分群—上海交通大学2020暑期社会实践">
            <a:extLst>
              <a:ext uri="{FF2B5EF4-FFF2-40B4-BE49-F238E27FC236}">
                <a16:creationId xmlns:a16="http://schemas.microsoft.com/office/drawing/2014/main" id="{65FC53F6-3B8F-47E4-8AB7-F421816BAC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43" y="1266825"/>
            <a:ext cx="2296715" cy="4114800"/>
          </a:xfrm>
          <a:prstGeom prst="rect">
            <a:avLst/>
          </a:prstGeom>
        </p:spPr>
      </p:pic>
      <p:pic>
        <p:nvPicPr>
          <p:cNvPr id="5" name="图片 4" descr="陕西分群—上海交通大学2020暑期社会实践">
            <a:extLst>
              <a:ext uri="{FF2B5EF4-FFF2-40B4-BE49-F238E27FC236}">
                <a16:creationId xmlns:a16="http://schemas.microsoft.com/office/drawing/2014/main" id="{5F09FD26-6752-43BC-8C30-67BB114D32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9" y="1185863"/>
            <a:ext cx="229671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2190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自定义设计方案">
  <a:themeElements>
    <a:clrScheme name="自定义 5">
      <a:dk1>
        <a:srgbClr val="A80000"/>
      </a:dk1>
      <a:lt1>
        <a:srgbClr val="FFFFFF"/>
      </a:lt1>
      <a:dk2>
        <a:srgbClr val="000000"/>
      </a:dk2>
      <a:lt2>
        <a:srgbClr val="E7E6E6"/>
      </a:lt2>
      <a:accent1>
        <a:srgbClr val="1B1C21"/>
      </a:accent1>
      <a:accent2>
        <a:srgbClr val="44546A"/>
      </a:accent2>
      <a:accent3>
        <a:srgbClr val="1F4D78"/>
      </a:accent3>
      <a:accent4>
        <a:srgbClr val="A80000"/>
      </a:accent4>
      <a:accent5>
        <a:srgbClr val="FFC000"/>
      </a:accent5>
      <a:accent6>
        <a:srgbClr val="A5A5A5"/>
      </a:accent6>
      <a:hlink>
        <a:srgbClr val="196E7D"/>
      </a:hlink>
      <a:folHlink>
        <a:srgbClr val="960F1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光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19050" cmpd="sng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演示文稿2" id="{22092B66-1410-4472-A2A1-9273F2975C60}" vid="{CD155F2F-A644-4B22-96EF-B0E4D178AC9A}"/>
    </a:ext>
  </a:extLst>
</a:theme>
</file>

<file path=ppt/theme/theme3.xml><?xml version="1.0" encoding="utf-8"?>
<a:theme xmlns:a="http://schemas.openxmlformats.org/drawingml/2006/main" name="10_自定义设计方案">
  <a:themeElements>
    <a:clrScheme name="自定义 5">
      <a:dk1>
        <a:srgbClr val="A80000"/>
      </a:dk1>
      <a:lt1>
        <a:srgbClr val="FFFFFF"/>
      </a:lt1>
      <a:dk2>
        <a:srgbClr val="000000"/>
      </a:dk2>
      <a:lt2>
        <a:srgbClr val="E7E6E6"/>
      </a:lt2>
      <a:accent1>
        <a:srgbClr val="1B1C21"/>
      </a:accent1>
      <a:accent2>
        <a:srgbClr val="44546A"/>
      </a:accent2>
      <a:accent3>
        <a:srgbClr val="1F4D78"/>
      </a:accent3>
      <a:accent4>
        <a:srgbClr val="A80000"/>
      </a:accent4>
      <a:accent5>
        <a:srgbClr val="FFC000"/>
      </a:accent5>
      <a:accent6>
        <a:srgbClr val="A5A5A5"/>
      </a:accent6>
      <a:hlink>
        <a:srgbClr val="196E7D"/>
      </a:hlink>
      <a:folHlink>
        <a:srgbClr val="960F1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光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19050" cmpd="sng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演示文稿2" id="{22092B66-1410-4472-A2A1-9273F2975C60}" vid="{CD155F2F-A644-4B22-96EF-B0E4D178AC9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全屏显示(4:3)</PresentationFormat>
  <Paragraphs>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微软雅黑</vt:lpstr>
      <vt:lpstr>Arial</vt:lpstr>
      <vt:lpstr>Segoe UI</vt:lpstr>
      <vt:lpstr>Office 主题​​</vt:lpstr>
      <vt:lpstr>9_自定义设计方案</vt:lpstr>
      <vt:lpstr>10_自定义设计方案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Windows User</cp:lastModifiedBy>
  <cp:revision>1</cp:revision>
  <dcterms:created xsi:type="dcterms:W3CDTF">2020-06-05T02:33:14Z</dcterms:created>
  <dcterms:modified xsi:type="dcterms:W3CDTF">2020-06-05T02:34:12Z</dcterms:modified>
</cp:coreProperties>
</file>