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7" r:id="rId1"/>
    <p:sldMasterId id="2147483691" r:id="rId2"/>
    <p:sldMasterId id="2147483703" r:id="rId3"/>
    <p:sldMasterId id="2147483706" r:id="rId4"/>
  </p:sldMasterIdLst>
  <p:notesMasterIdLst>
    <p:notesMasterId r:id="rId17"/>
  </p:notesMasterIdLst>
  <p:sldIdLst>
    <p:sldId id="261" r:id="rId5"/>
    <p:sldId id="327" r:id="rId6"/>
    <p:sldId id="326" r:id="rId7"/>
    <p:sldId id="328" r:id="rId8"/>
    <p:sldId id="263" r:id="rId9"/>
    <p:sldId id="331" r:id="rId10"/>
    <p:sldId id="332" r:id="rId11"/>
    <p:sldId id="334" r:id="rId12"/>
    <p:sldId id="335" r:id="rId13"/>
    <p:sldId id="333" r:id="rId14"/>
    <p:sldId id="325" r:id="rId15"/>
    <p:sldId id="330" r:id="rId1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E376D"/>
    <a:srgbClr val="C31823"/>
    <a:srgbClr val="BFE2F3"/>
    <a:srgbClr val="C9151E"/>
    <a:srgbClr val="E9CBBC"/>
    <a:srgbClr val="E0A487"/>
    <a:srgbClr val="D97C5B"/>
    <a:srgbClr val="CC141E"/>
    <a:srgbClr val="D050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819" autoAdjust="0"/>
    <p:restoredTop sz="78967" autoAdjust="0"/>
  </p:normalViewPr>
  <p:slideViewPr>
    <p:cSldViewPr snapToGrid="0">
      <p:cViewPr varScale="1">
        <p:scale>
          <a:sx n="159" d="100"/>
          <a:sy n="159" d="100"/>
        </p:scale>
        <p:origin x="1668" y="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60" d="100"/>
          <a:sy n="60" d="100"/>
        </p:scale>
        <p:origin x="1616" y="5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63DFE78F-58BC-423A-A341-D0065C580108}" type="datetimeFigureOut">
              <a:rPr lang="zh-CN" altLang="en-US" smtClean="0"/>
              <a:pPr/>
              <a:t>2020/6/8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684B1CD8-9F96-4F1D-A5B8-2D9E0ECCEB33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53916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此页可以删除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4B1CD8-9F96-4F1D-A5B8-2D9E0ECCEB3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30912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此页可以删除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84B1CD8-9F96-4F1D-A5B8-2D9E0ECCEB3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7689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标题幻灯片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7761" y="5815086"/>
            <a:ext cx="2458720" cy="65087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4070056"/>
            <a:ext cx="7886700" cy="89951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4800" b="1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6" name="副标题 2"/>
          <p:cNvSpPr>
            <a:spLocks noGrp="1"/>
          </p:cNvSpPr>
          <p:nvPr>
            <p:ph type="subTitle" idx="1"/>
          </p:nvPr>
        </p:nvSpPr>
        <p:spPr>
          <a:xfrm>
            <a:off x="628650" y="5034521"/>
            <a:ext cx="7886700" cy="604299"/>
          </a:xfrm>
        </p:spPr>
        <p:txBody>
          <a:bodyPr anchor="ctr">
            <a:noAutofit/>
          </a:bodyPr>
          <a:lstStyle>
            <a:lvl1pPr algn="ctr">
              <a:defRPr lang="zh-CN" altLang="en-US" sz="2800" b="0">
                <a:solidFill>
                  <a:schemeClr val="bg1"/>
                </a:solidFill>
                <a:latin typeface="+mn-ea"/>
                <a:cs typeface="+mj-cs"/>
              </a:defRPr>
            </a:lvl1pPr>
          </a:lstStyle>
          <a:p>
            <a:pPr lvl="0" algn="ctr">
              <a:lnSpc>
                <a:spcPct val="90000"/>
              </a:lnSpc>
              <a:spcBef>
                <a:spcPct val="0"/>
              </a:spcBef>
              <a:buNone/>
            </a:pPr>
            <a:r>
              <a:rPr lang="zh-CN" altLang="en-US"/>
              <a:t>单击以编辑母版副标题样式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8132"/>
            <a:ext cx="9144000" cy="3931920"/>
          </a:xfrm>
          <a:prstGeom prst="rect">
            <a:avLst/>
          </a:prstGeom>
        </p:spPr>
      </p:pic>
      <p:cxnSp>
        <p:nvCxnSpPr>
          <p:cNvPr id="9" name="直接连接符 8"/>
          <p:cNvCxnSpPr/>
          <p:nvPr/>
        </p:nvCxnSpPr>
        <p:spPr>
          <a:xfrm>
            <a:off x="0" y="3893788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2189123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两栏-有页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6" name="文本框 5"/>
          <p:cNvSpPr txBox="1"/>
          <p:nvPr/>
        </p:nvSpPr>
        <p:spPr>
          <a:xfrm>
            <a:off x="8250027" y="313202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内容占位符 11"/>
          <p:cNvSpPr>
            <a:spLocks noGrp="1"/>
          </p:cNvSpPr>
          <p:nvPr>
            <p:ph sz="quarter" idx="10"/>
          </p:nvPr>
        </p:nvSpPr>
        <p:spPr>
          <a:xfrm>
            <a:off x="262394" y="1717675"/>
            <a:ext cx="403200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16" name="内容占位符 15"/>
          <p:cNvSpPr>
            <a:spLocks noGrp="1"/>
          </p:cNvSpPr>
          <p:nvPr>
            <p:ph sz="quarter" idx="11"/>
          </p:nvPr>
        </p:nvSpPr>
        <p:spPr>
          <a:xfrm>
            <a:off x="4786314" y="1717675"/>
            <a:ext cx="403225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21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96566" y="313202"/>
            <a:ext cx="487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zh-CN" altLang="en-US" sz="1200" spc="-60" baseline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54BD5A17-3153-4A95-988E-B577C14000F1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62394" y="975600"/>
            <a:ext cx="8566445" cy="576000"/>
          </a:xfrm>
          <a:prstGeom prst="rect">
            <a:avLst/>
          </a:prstGeom>
        </p:spPr>
        <p:txBody>
          <a:bodyPr/>
          <a:lstStyle>
            <a:lvl1pPr>
              <a:defRPr lang="zh-CN" altLang="en-US" sz="32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20"/>
            <a:ext cx="9144000" cy="33680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7" name="矩形 16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 userDrawn="1"/>
        </p:nvSpPr>
        <p:spPr>
          <a:xfrm>
            <a:off x="8250026" y="313200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18"/>
            <a:ext cx="9144000" cy="336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9443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160">
          <p15:clr>
            <a:srgbClr val="FBAE40"/>
          </p15:clr>
        </p15:guide>
        <p15:guide id="2" pos="3895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对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标题 4"/>
          <p:cNvSpPr>
            <a:spLocks noGrp="1"/>
          </p:cNvSpPr>
          <p:nvPr>
            <p:ph type="title" hasCustomPrompt="1"/>
          </p:nvPr>
        </p:nvSpPr>
        <p:spPr>
          <a:xfrm>
            <a:off x="262394" y="960116"/>
            <a:ext cx="4032000" cy="574183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0" y="1550505"/>
            <a:ext cx="9144000" cy="79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内容占位符 11"/>
          <p:cNvSpPr>
            <a:spLocks noGrp="1"/>
          </p:cNvSpPr>
          <p:nvPr>
            <p:ph sz="quarter" idx="10"/>
          </p:nvPr>
        </p:nvSpPr>
        <p:spPr>
          <a:xfrm>
            <a:off x="262394" y="1717675"/>
            <a:ext cx="403200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16" name="内容占位符 15"/>
          <p:cNvSpPr>
            <a:spLocks noGrp="1"/>
          </p:cNvSpPr>
          <p:nvPr>
            <p:ph sz="quarter" idx="11"/>
          </p:nvPr>
        </p:nvSpPr>
        <p:spPr>
          <a:xfrm>
            <a:off x="4786314" y="1717675"/>
            <a:ext cx="403225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18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786313" y="958297"/>
            <a:ext cx="4032000" cy="576000"/>
          </a:xfrm>
        </p:spPr>
        <p:txBody>
          <a:bodyPr anchor="b">
            <a:normAutofit/>
          </a:bodyPr>
          <a:lstStyle>
            <a:lvl1pPr marL="0" indent="0" algn="ctr">
              <a:buNone/>
              <a:defRPr lang="zh-CN" altLang="en-US" sz="2800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28600" lvl="0" indent="-228600" algn="ctr">
              <a:lnSpc>
                <a:spcPct val="90000"/>
              </a:lnSpc>
              <a:spcBef>
                <a:spcPct val="0"/>
              </a:spcBef>
            </a:pPr>
            <a:r>
              <a:rPr lang="zh-CN" altLang="en-US" dirty="0"/>
              <a:t>单击此处编辑标题</a:t>
            </a:r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3" name="矩形 12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 userDrawn="1"/>
        </p:nvCxnSpPr>
        <p:spPr>
          <a:xfrm flipV="1">
            <a:off x="0" y="1550505"/>
            <a:ext cx="9144000" cy="79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62239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160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对比-有页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6" name="文本框 5"/>
          <p:cNvSpPr txBox="1"/>
          <p:nvPr/>
        </p:nvSpPr>
        <p:spPr>
          <a:xfrm>
            <a:off x="8250027" y="313202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title" hasCustomPrompt="1"/>
          </p:nvPr>
        </p:nvSpPr>
        <p:spPr>
          <a:xfrm>
            <a:off x="262394" y="960116"/>
            <a:ext cx="4032000" cy="574183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0" y="1550505"/>
            <a:ext cx="9144000" cy="79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内容占位符 11"/>
          <p:cNvSpPr>
            <a:spLocks noGrp="1"/>
          </p:cNvSpPr>
          <p:nvPr>
            <p:ph sz="quarter" idx="10"/>
          </p:nvPr>
        </p:nvSpPr>
        <p:spPr>
          <a:xfrm>
            <a:off x="262394" y="1717675"/>
            <a:ext cx="403200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16" name="内容占位符 15"/>
          <p:cNvSpPr>
            <a:spLocks noGrp="1"/>
          </p:cNvSpPr>
          <p:nvPr>
            <p:ph sz="quarter" idx="11"/>
          </p:nvPr>
        </p:nvSpPr>
        <p:spPr>
          <a:xfrm>
            <a:off x="4786314" y="1717675"/>
            <a:ext cx="403225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18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786313" y="958297"/>
            <a:ext cx="4032000" cy="576000"/>
          </a:xfrm>
        </p:spPr>
        <p:txBody>
          <a:bodyPr anchor="b">
            <a:normAutofit/>
          </a:bodyPr>
          <a:lstStyle>
            <a:lvl1pPr marL="0" indent="0" algn="ctr">
              <a:buNone/>
              <a:defRPr lang="zh-CN" altLang="en-US" sz="2800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28600" lvl="0" indent="-228600" algn="ctr">
              <a:lnSpc>
                <a:spcPct val="90000"/>
              </a:lnSpc>
              <a:spcBef>
                <a:spcPct val="0"/>
              </a:spcBef>
            </a:pPr>
            <a:r>
              <a:rPr lang="zh-CN" altLang="en-US" dirty="0"/>
              <a:t>单击此处编辑标题</a:t>
            </a:r>
          </a:p>
        </p:txBody>
      </p:sp>
      <p:sp>
        <p:nvSpPr>
          <p:cNvPr id="21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96566" y="313202"/>
            <a:ext cx="487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zh-CN" altLang="en-US" sz="1200" spc="-60" baseline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54BD5A17-3153-4A95-988E-B577C14000F1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7" name="矩形 16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 userDrawn="1"/>
        </p:nvSpPr>
        <p:spPr>
          <a:xfrm>
            <a:off x="8250026" y="313200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0" name="直接连接符 19"/>
          <p:cNvCxnSpPr/>
          <p:nvPr userDrawn="1"/>
        </p:nvCxnSpPr>
        <p:spPr>
          <a:xfrm flipV="1">
            <a:off x="0" y="1550505"/>
            <a:ext cx="9144000" cy="79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248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160">
          <p15:clr>
            <a:srgbClr val="FBAE40"/>
          </p15:clr>
        </p15:guide>
        <p15:guide id="2" pos="3895">
          <p15:clr>
            <a:srgbClr val="FBAE40"/>
          </p15:clr>
        </p15:guide>
        <p15:guide id="3" pos="5193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封面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7761" y="5815086"/>
            <a:ext cx="2458720" cy="65087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9124" y="4006448"/>
            <a:ext cx="8325019" cy="1114192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4000" b="1">
                <a:solidFill>
                  <a:schemeClr val="bg1"/>
                </a:solidFill>
                <a:latin typeface="+mn-ea"/>
                <a:ea typeface="+mn-ea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6" name="副标题 2"/>
          <p:cNvSpPr>
            <a:spLocks noGrp="1"/>
          </p:cNvSpPr>
          <p:nvPr>
            <p:ph type="subTitle" idx="1"/>
          </p:nvPr>
        </p:nvSpPr>
        <p:spPr>
          <a:xfrm>
            <a:off x="469125" y="5245248"/>
            <a:ext cx="5820358" cy="468179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lang="zh-CN" altLang="en-US" sz="2400" b="0">
                <a:solidFill>
                  <a:schemeClr val="bg1"/>
                </a:solidFill>
                <a:latin typeface="+mn-ea"/>
                <a:cs typeface="+mj-cs"/>
              </a:defRPr>
            </a:lvl1pPr>
          </a:lstStyle>
          <a:p>
            <a:pPr marL="228600" lvl="0" indent="-228600" algn="ctr">
              <a:lnSpc>
                <a:spcPct val="90000"/>
              </a:lnSpc>
              <a:spcBef>
                <a:spcPct val="0"/>
              </a:spcBef>
            </a:pPr>
            <a:r>
              <a:rPr lang="zh-CN" altLang="en-US" dirty="0"/>
              <a:t>单击以编辑母版副标题样式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8132"/>
            <a:ext cx="9144000" cy="3931920"/>
          </a:xfrm>
          <a:prstGeom prst="rect">
            <a:avLst/>
          </a:prstGeom>
        </p:spPr>
      </p:pic>
      <p:cxnSp>
        <p:nvCxnSpPr>
          <p:cNvPr id="9" name="直接连接符 8"/>
          <p:cNvCxnSpPr/>
          <p:nvPr/>
        </p:nvCxnSpPr>
        <p:spPr>
          <a:xfrm>
            <a:off x="0" y="3893788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469125" y="5815087"/>
            <a:ext cx="4159250" cy="499004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单击此处添加日期</a:t>
            </a:r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8132"/>
            <a:ext cx="9144000" cy="3931920"/>
          </a:xfrm>
          <a:prstGeom prst="rect">
            <a:avLst/>
          </a:prstGeom>
        </p:spPr>
      </p:pic>
      <p:cxnSp>
        <p:nvCxnSpPr>
          <p:cNvPr id="11" name="直接连接符 10"/>
          <p:cNvCxnSpPr/>
          <p:nvPr userDrawn="1"/>
        </p:nvCxnSpPr>
        <p:spPr>
          <a:xfrm>
            <a:off x="0" y="3893788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80998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21">
          <p15:clr>
            <a:srgbClr val="FBAE40"/>
          </p15:clr>
        </p15:guide>
        <p15:guide id="3" pos="295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C50125B-1050-5840-A664-91A8F5EC21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7DAA7B06-E27F-3F4E-96F8-2B40C3DEF0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4088FB3-AFBB-7B4B-8EA7-8BCAA79911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66A9-3A4E-224D-A04A-54D8107D0CDE}" type="datetimeFigureOut">
              <a:rPr kumimoji="1" lang="zh-CN" altLang="en-US" smtClean="0"/>
              <a:t>2020/6/8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C29B8D1-172F-0D4D-A282-4816CAD3C7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F951B86-B5D7-B94D-888F-E0F4B0FAB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19B51-B4EA-4349-94E8-3E21A0459F4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3551519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50DE5D9-7C00-5A42-A432-3CE0661246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8E77AFD-93BD-D240-AE5D-4C7BD36E0A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6EBF7C0-E2B9-1945-AD87-9F378F05E3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66A9-3A4E-224D-A04A-54D8107D0CDE}" type="datetimeFigureOut">
              <a:rPr kumimoji="1" lang="zh-CN" altLang="en-US" smtClean="0"/>
              <a:t>2020/6/8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26A56EA-CEDB-9E4A-B117-7EEDC1F8A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AAF1015-5FB9-5747-A368-6D7E7D216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19B51-B4EA-4349-94E8-3E21A0459F4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521940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9A101BB-B350-8F42-983B-A2F562CBD6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3358740-0B8E-164B-8C2D-CD77D4F13A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9802B35-B06D-834C-892C-B239D39702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66A9-3A4E-224D-A04A-54D8107D0CDE}" type="datetimeFigureOut">
              <a:rPr kumimoji="1" lang="zh-CN" altLang="en-US" smtClean="0"/>
              <a:t>2020/6/8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B71119F-C94E-E043-954E-7654F504F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62F2DFF-E92F-F34F-8F2C-8B0ED1F95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19B51-B4EA-4349-94E8-3E21A0459F4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763988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9812D89-A3F6-0441-9264-536A803A54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CDF6F3D-115F-5244-BEE7-71668681AB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7E3D5AB-955F-9946-BB09-91BE46084D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DBAF6ED-66A8-5048-A2B4-CBBFD51BF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66A9-3A4E-224D-A04A-54D8107D0CDE}" type="datetimeFigureOut">
              <a:rPr kumimoji="1" lang="zh-CN" altLang="en-US" smtClean="0"/>
              <a:t>2020/6/8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6112B46-2ADB-824E-82C1-C6FECA059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E2085BE-DE16-B642-9BAA-381D6783F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19B51-B4EA-4349-94E8-3E21A0459F4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9237502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1252A6A-DFCE-814C-BA53-265AEEBFD1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5702769-06F0-734C-8746-839F748642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CD664EC5-5E42-7146-A6CE-47D6EFECC3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3A160B96-B658-1A46-99D8-2522F4992E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EA0B8A47-2671-6648-87EC-E70BD739AE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37EF32EE-4BC2-4A41-8F84-F93DBB029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66A9-3A4E-224D-A04A-54D8107D0CDE}" type="datetimeFigureOut">
              <a:rPr kumimoji="1" lang="zh-CN" altLang="en-US" smtClean="0"/>
              <a:t>2020/6/8</a:t>
            </a:fld>
            <a:endParaRPr kumimoji="1"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D0667E95-0DCD-B040-AC06-E6EAF8665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659C5311-E6E7-2E45-9536-755A8D34E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19B51-B4EA-4349-94E8-3E21A0459F4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285474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FE02229-640A-5647-9436-5F07390740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3E4AF49E-761F-604C-8096-41EDFE39E8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66A9-3A4E-224D-A04A-54D8107D0CDE}" type="datetimeFigureOut">
              <a:rPr kumimoji="1" lang="zh-CN" altLang="en-US" smtClean="0"/>
              <a:t>2020/6/8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F999C2DA-F696-F742-860C-537297661C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B13F2D81-FDD8-0D41-942A-FC8FE83C7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19B51-B4EA-4349-94E8-3E21A0459F4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60417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20"/>
            <a:ext cx="9144000" cy="336803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sz="quarter" idx="10"/>
          </p:nvPr>
        </p:nvSpPr>
        <p:spPr>
          <a:xfrm>
            <a:off x="494026" y="1685678"/>
            <a:ext cx="8372163" cy="492149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494024" y="974279"/>
            <a:ext cx="8372163" cy="574183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1" name="矩形 10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18"/>
            <a:ext cx="9144000" cy="336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26974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267FE94D-A8F2-4443-9501-FA419B09A9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66A9-3A4E-224D-A04A-54D8107D0CDE}" type="datetimeFigureOut">
              <a:rPr kumimoji="1" lang="zh-CN" altLang="en-US" smtClean="0"/>
              <a:t>2020/6/8</a:t>
            </a:fld>
            <a:endParaRPr kumimoji="1"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0220DBA-426F-D64D-8AE9-A5642F25F4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ECFEFB3-8AF3-A447-997D-924AE9551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19B51-B4EA-4349-94E8-3E21A0459F4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546423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367940F-FAFD-0F44-A03A-869EBA2BAD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E5CD470-1700-854B-B502-D8E9E8C054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297A8DF5-D899-184C-BD56-14E28950B2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4F226AD-D820-9444-9E51-F7F86AC768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66A9-3A4E-224D-A04A-54D8107D0CDE}" type="datetimeFigureOut">
              <a:rPr kumimoji="1" lang="zh-CN" altLang="en-US" smtClean="0"/>
              <a:t>2020/6/8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4905E33-985A-AF42-A29A-448407422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FAB0E38-24B9-4C40-8776-95EEF2B3E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19B51-B4EA-4349-94E8-3E21A0459F4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898217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A86D98B-0B84-614F-B39E-264BBBEFED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D1B82070-C21D-CF4C-A4E9-9F88E0B077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37A17900-224A-B04A-8301-2711FD9CBB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FE828F7-ABFA-E248-A242-B89175125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66A9-3A4E-224D-A04A-54D8107D0CDE}" type="datetimeFigureOut">
              <a:rPr kumimoji="1" lang="zh-CN" altLang="en-US" smtClean="0"/>
              <a:t>2020/6/8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979C1A3-9E53-4A47-BF8A-ABCFC57F75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4469FE3-325F-5D46-AC2D-F0A1663F3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19B51-B4EA-4349-94E8-3E21A0459F4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104560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11F1E8C-2981-EA43-AD14-2AB1063522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8000AF44-65C4-3443-883B-4AFDAED69E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5BF7689-3479-4643-8826-E97CC82EFA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66A9-3A4E-224D-A04A-54D8107D0CDE}" type="datetimeFigureOut">
              <a:rPr kumimoji="1" lang="zh-CN" altLang="en-US" smtClean="0"/>
              <a:t>2020/6/8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D9E1FA0-E8B4-664E-9DC9-DBB2A3E11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49866A4-82C1-3F4B-B1CF-D5FA2AB5A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19B51-B4EA-4349-94E8-3E21A0459F4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0308931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966E9B62-B262-BB4D-9554-F810D40D6CA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8D8FD9F6-27E0-C846-B895-DCB775DAF0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FAFA36B-9239-3C45-995F-25ABDCB852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66A9-3A4E-224D-A04A-54D8107D0CDE}" type="datetimeFigureOut">
              <a:rPr kumimoji="1" lang="zh-CN" altLang="en-US" smtClean="0"/>
              <a:t>2020/6/8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00B2254-F791-8D49-BFF0-706B7558A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0B6EC15-B759-7D40-92AB-6428C4CC3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19B51-B4EA-4349-94E8-3E21A0459F4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116872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" y="376015"/>
            <a:ext cx="3854152" cy="365349"/>
          </a:xfrm>
          <a:prstGeom prst="rect">
            <a:avLst/>
          </a:prstGeom>
          <a:solidFill>
            <a:schemeClr val="tx1"/>
          </a:solidFill>
          <a:ln w="1905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015398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553323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036797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页-有页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20"/>
            <a:ext cx="9144000" cy="336803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sz="quarter" idx="10"/>
          </p:nvPr>
        </p:nvSpPr>
        <p:spPr>
          <a:xfrm>
            <a:off x="494026" y="1685678"/>
            <a:ext cx="8372163" cy="492149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494026" y="975602"/>
            <a:ext cx="8372163" cy="574183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250027" y="311755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灯片编号占位符 5"/>
          <p:cNvSpPr txBox="1">
            <a:spLocks/>
          </p:cNvSpPr>
          <p:nvPr/>
        </p:nvSpPr>
        <p:spPr>
          <a:xfrm>
            <a:off x="8697601" y="311755"/>
            <a:ext cx="365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200" spc="-6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fld id="{E1703B59-C883-4B8B-974E-AFB30A6C43A7}" type="slidenum">
              <a:rPr lang="zh-CN" altLang="en-US" sz="1200" smtClean="0"/>
              <a:pPr lvl="0"/>
              <a:t>‹#›</a:t>
            </a:fld>
            <a:endParaRPr lang="zh-CN" altLang="en-US" sz="1200" dirty="0"/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3" name="矩形 12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18"/>
            <a:ext cx="9144000" cy="336803"/>
          </a:xfrm>
          <a:prstGeom prst="rect">
            <a:avLst/>
          </a:prstGeom>
        </p:spPr>
      </p:pic>
      <p:sp>
        <p:nvSpPr>
          <p:cNvPr id="16" name="文本框 15"/>
          <p:cNvSpPr txBox="1"/>
          <p:nvPr userDrawn="1"/>
        </p:nvSpPr>
        <p:spPr>
          <a:xfrm>
            <a:off x="8250026" y="311755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灯片编号占位符 5"/>
          <p:cNvSpPr txBox="1">
            <a:spLocks/>
          </p:cNvSpPr>
          <p:nvPr userDrawn="1"/>
        </p:nvSpPr>
        <p:spPr>
          <a:xfrm>
            <a:off x="8697600" y="311755"/>
            <a:ext cx="365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200" spc="-6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fld id="{E1703B59-C883-4B8B-974E-AFB30A6C43A7}" type="slidenum">
              <a:rPr lang="zh-CN" altLang="en-US" smtClean="0"/>
              <a:pPr lvl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4762871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5821680"/>
            <a:ext cx="9144000" cy="1036320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294" y="6100773"/>
            <a:ext cx="1958547" cy="51846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3851" y="235137"/>
            <a:ext cx="6474515" cy="337358"/>
          </a:xfrm>
          <a:prstGeom prst="rect">
            <a:avLst/>
          </a:prstGeom>
        </p:spPr>
        <p:txBody>
          <a:bodyPr anchor="ctr"/>
          <a:lstStyle>
            <a:lvl1pPr>
              <a:defRPr sz="2000">
                <a:solidFill>
                  <a:schemeClr val="accent1"/>
                </a:solidFill>
                <a:effectLst>
                  <a:glow rad="25400">
                    <a:srgbClr val="BFE2F3"/>
                  </a:glow>
                </a:effectLst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0411"/>
            <a:ext cx="9144000" cy="51816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sp>
        <p:nvSpPr>
          <p:cNvPr id="10" name="矩形 9"/>
          <p:cNvSpPr/>
          <p:nvPr userDrawn="1"/>
        </p:nvSpPr>
        <p:spPr>
          <a:xfrm>
            <a:off x="0" y="5821680"/>
            <a:ext cx="9144000" cy="1036320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293" y="6100771"/>
            <a:ext cx="1958547" cy="51846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0411"/>
            <a:ext cx="9144000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3924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167">
          <p15:clr>
            <a:srgbClr val="FBAE40"/>
          </p15:clr>
        </p15:guide>
        <p15:guide id="2" pos="153">
          <p15:clr>
            <a:srgbClr val="FBAE40"/>
          </p15:clr>
        </p15:guide>
        <p15:guide id="3" pos="5556" userDrawn="1">
          <p15:clr>
            <a:srgbClr val="FBAE40"/>
          </p15:clr>
        </p15:guide>
        <p15:guide id="4" pos="204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纯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494026" y="975602"/>
            <a:ext cx="8372163" cy="574183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20"/>
            <a:ext cx="9144000" cy="33680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0" name="矩形 9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18"/>
            <a:ext cx="9144000" cy="336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052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纯标题-有页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494026" y="975602"/>
            <a:ext cx="8372163" cy="574183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8250027" y="311755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灯片编号占位符 5"/>
          <p:cNvSpPr txBox="1">
            <a:spLocks/>
          </p:cNvSpPr>
          <p:nvPr/>
        </p:nvSpPr>
        <p:spPr>
          <a:xfrm>
            <a:off x="8696566" y="311755"/>
            <a:ext cx="4474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 spc="-6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fld id="{7E0B4DC1-AB35-4259-8072-EA8F5B8A0BBF}" type="slidenum">
              <a:rPr lang="zh-CN" altLang="en-US" sz="1200" smtClean="0"/>
              <a:pPr lvl="0"/>
              <a:t>‹#›</a:t>
            </a:fld>
            <a:endParaRPr lang="zh-CN" altLang="en-US" sz="1200" dirty="0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20"/>
            <a:ext cx="9144000" cy="33680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4" name="矩形 13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 userDrawn="1"/>
        </p:nvSpPr>
        <p:spPr>
          <a:xfrm>
            <a:off x="8250026" y="311755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灯片编号占位符 5"/>
          <p:cNvSpPr txBox="1">
            <a:spLocks/>
          </p:cNvSpPr>
          <p:nvPr userDrawn="1"/>
        </p:nvSpPr>
        <p:spPr>
          <a:xfrm>
            <a:off x="8696565" y="311755"/>
            <a:ext cx="4474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 spc="-6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fld id="{7E0B4DC1-AB35-4259-8072-EA8F5B8A0BBF}" type="slidenum">
              <a:rPr lang="zh-CN" altLang="en-US" smtClean="0"/>
              <a:pPr lvl="0"/>
              <a:t>‹#›</a:t>
            </a:fld>
            <a:endParaRPr lang="zh-CN" altLang="en-US" dirty="0"/>
          </a:p>
        </p:txBody>
      </p:sp>
      <p:pic>
        <p:nvPicPr>
          <p:cNvPr id="18" name="图片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18"/>
            <a:ext cx="9144000" cy="336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90728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8438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空白-有页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文本框 4"/>
          <p:cNvSpPr txBox="1"/>
          <p:nvPr/>
        </p:nvSpPr>
        <p:spPr>
          <a:xfrm>
            <a:off x="8250027" y="311755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97601" y="313202"/>
            <a:ext cx="365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>
              <a:defRPr lang="zh-CN" altLang="en-US" sz="1200" spc="-60" baseline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E1703B59-C883-4B8B-974E-AFB30A6C43A7}" type="slidenum">
              <a:rPr lang="en-US" altLang="zh-CN" smtClean="0"/>
              <a:pPr/>
              <a:t>‹#›</a:t>
            </a:fld>
            <a:endParaRPr lang="en-US" altLang="zh-CN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1" name="矩形 10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 userDrawn="1"/>
        </p:nvSpPr>
        <p:spPr>
          <a:xfrm>
            <a:off x="8250026" y="311755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34775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两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2" name="内容占位符 11"/>
          <p:cNvSpPr>
            <a:spLocks noGrp="1"/>
          </p:cNvSpPr>
          <p:nvPr>
            <p:ph sz="quarter" idx="10"/>
          </p:nvPr>
        </p:nvSpPr>
        <p:spPr>
          <a:xfrm>
            <a:off x="262394" y="1717675"/>
            <a:ext cx="403200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16" name="内容占位符 15"/>
          <p:cNvSpPr>
            <a:spLocks noGrp="1"/>
          </p:cNvSpPr>
          <p:nvPr>
            <p:ph sz="quarter" idx="11"/>
          </p:nvPr>
        </p:nvSpPr>
        <p:spPr>
          <a:xfrm>
            <a:off x="4786314" y="1717675"/>
            <a:ext cx="403225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62394" y="975600"/>
            <a:ext cx="8556169" cy="576000"/>
          </a:xfrm>
          <a:prstGeom prst="rect">
            <a:avLst/>
          </a:prstGeom>
        </p:spPr>
        <p:txBody>
          <a:bodyPr/>
          <a:lstStyle>
            <a:lvl1pPr>
              <a:defRPr lang="zh-CN" altLang="en-US" sz="32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/>
              <a:t>单击此处编辑母版标题样式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20"/>
            <a:ext cx="9144000" cy="33680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1" name="矩形 10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18"/>
            <a:ext cx="9144000" cy="336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3433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16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10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sp>
        <p:nvSpPr>
          <p:cNvPr id="5" name="标题 1"/>
          <p:cNvSpPr txBox="1">
            <a:spLocks/>
          </p:cNvSpPr>
          <p:nvPr/>
        </p:nvSpPr>
        <p:spPr>
          <a:xfrm>
            <a:off x="323851" y="235137"/>
            <a:ext cx="6474515" cy="33735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2"/>
                </a:solidFill>
                <a:effectLst>
                  <a:glow rad="25400">
                    <a:srgbClr val="BFE2F3"/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dirty="0">
                <a:solidFill>
                  <a:schemeClr val="accent1"/>
                </a:solidFill>
              </a:rPr>
              <a:t>单击此处编辑母版标题样式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413469" y="807632"/>
            <a:ext cx="8340421" cy="5865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" name="矩形 6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sp>
        <p:nvSpPr>
          <p:cNvPr id="9" name="标题 1"/>
          <p:cNvSpPr txBox="1">
            <a:spLocks/>
          </p:cNvSpPr>
          <p:nvPr/>
        </p:nvSpPr>
        <p:spPr>
          <a:xfrm>
            <a:off x="323850" y="235137"/>
            <a:ext cx="6474515" cy="33735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2"/>
                </a:solidFill>
                <a:effectLst>
                  <a:glow rad="25400">
                    <a:srgbClr val="BFE2F3"/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dirty="0">
                <a:solidFill>
                  <a:schemeClr val="accent1"/>
                </a:solidFill>
              </a:rPr>
              <a:t>单击此处编辑母版标题样式</a:t>
            </a:r>
          </a:p>
        </p:txBody>
      </p:sp>
      <p:sp>
        <p:nvSpPr>
          <p:cNvPr id="10" name="矩形 9"/>
          <p:cNvSpPr/>
          <p:nvPr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3878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Calibri" panose="020F0502020204030204" pitchFamily="34" charset="0"/>
        <a:buChar char="▪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Calibri" panose="020F0502020204030204" pitchFamily="34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Calibri" panose="020F0502020204030204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Calibri" panose="020F0502020204030204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Calibri" panose="020F0502020204030204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AC64EE5A-8A3E-9D49-BC90-C179E33D51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105DDB1-AE3F-024C-B3BC-4BD5F794BE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26D02FA-F5F7-D143-9D6C-632B14FEF9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B466A9-3A4E-224D-A04A-54D8107D0CDE}" type="datetimeFigureOut">
              <a:rPr kumimoji="1" lang="zh-CN" altLang="en-US" smtClean="0"/>
              <a:t>2020/6/8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1EF0AF4-7611-F54B-AC5E-7C423EA4C1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E0D5932-0460-4F4B-B8DB-49632051CB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19B51-B4EA-4349-94E8-3E21A0459F4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37099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DBDBD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2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62" t="1" r="1346" b="-1578"/>
          <a:stretch/>
        </p:blipFill>
        <p:spPr bwMode="auto">
          <a:xfrm>
            <a:off x="-8546" y="341312"/>
            <a:ext cx="9152546" cy="41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6"/>
          <p:cNvSpPr/>
          <p:nvPr userDrawn="1"/>
        </p:nvSpPr>
        <p:spPr>
          <a:xfrm>
            <a:off x="0" y="6318250"/>
            <a:ext cx="9144000" cy="5397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29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029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285750" y="981075"/>
            <a:ext cx="85725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0" rIns="9144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/>
              <a:t>第一级文本内容</a:t>
            </a:r>
          </a:p>
          <a:p>
            <a:pPr lvl="1"/>
            <a:r>
              <a:rPr lang="zh-CN" altLang="en-US" dirty="0"/>
              <a:t>第二级文本内容</a:t>
            </a:r>
          </a:p>
          <a:p>
            <a:pPr lvl="2"/>
            <a:r>
              <a:rPr lang="zh-CN" altLang="en-US" dirty="0"/>
              <a:t>第三级文本内容</a:t>
            </a:r>
          </a:p>
        </p:txBody>
      </p:sp>
      <p:grpSp>
        <p:nvGrpSpPr>
          <p:cNvPr id="1032" name="Group 2"/>
          <p:cNvGrpSpPr>
            <a:grpSpLocks/>
          </p:cNvGrpSpPr>
          <p:nvPr userDrawn="1"/>
        </p:nvGrpSpPr>
        <p:grpSpPr bwMode="auto">
          <a:xfrm>
            <a:off x="9227344" y="1142"/>
            <a:ext cx="913073" cy="5143057"/>
            <a:chOff x="12618967" y="5995"/>
            <a:chExt cx="963602" cy="5760972"/>
          </a:xfrm>
        </p:grpSpPr>
        <p:grpSp>
          <p:nvGrpSpPr>
            <p:cNvPr id="1034" name="Group 25"/>
            <p:cNvGrpSpPr>
              <a:grpSpLocks/>
            </p:cNvGrpSpPr>
            <p:nvPr userDrawn="1"/>
          </p:nvGrpSpPr>
          <p:grpSpPr bwMode="auto">
            <a:xfrm rot="5400000">
              <a:off x="11751403" y="873559"/>
              <a:ext cx="2698730" cy="963602"/>
              <a:chOff x="1584344" y="4209060"/>
              <a:chExt cx="2698730" cy="963602"/>
            </a:xfrm>
          </p:grpSpPr>
          <p:sp>
            <p:nvSpPr>
              <p:cNvPr id="19" name="Rectangle 36"/>
              <p:cNvSpPr/>
              <p:nvPr userDrawn="1"/>
            </p:nvSpPr>
            <p:spPr bwMode="auto">
              <a:xfrm>
                <a:off x="1586734" y="4543428"/>
                <a:ext cx="869930" cy="289766"/>
              </a:xfrm>
              <a:prstGeom prst="rect">
                <a:avLst/>
              </a:prstGeom>
              <a:solidFill>
                <a:srgbClr val="D83B01"/>
              </a:solidFill>
              <a:ln w="9525" cap="flat" cmpd="sng" algn="ctr">
                <a:noFill/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lIns="45720" rIns="0" bIns="0"/>
              <a:lstStyle/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1" i="0" u="none" strike="noStrike" kern="0" cap="none" spc="0" normalizeH="0" baseline="0" noProof="0" dirty="0" err="1">
                    <a:ln>
                      <a:noFill/>
                    </a:ln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Oragen</a:t>
                </a:r>
                <a:endParaRPr kumimoji="0" lang="en-US" sz="354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Segoe UI" pitchFamily="34" charset="0"/>
                  <a:cs typeface="Segoe UI" pitchFamily="34" charset="0"/>
                </a:endParaRPr>
              </a:p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0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R:216 G:59 B:1</a:t>
                </a:r>
              </a:p>
            </p:txBody>
          </p:sp>
          <p:sp>
            <p:nvSpPr>
              <p:cNvPr id="20" name="Rectangle 40"/>
              <p:cNvSpPr/>
              <p:nvPr userDrawn="1"/>
            </p:nvSpPr>
            <p:spPr bwMode="auto">
              <a:xfrm>
                <a:off x="2505456" y="4543427"/>
                <a:ext cx="869930" cy="289766"/>
              </a:xfrm>
              <a:prstGeom prst="rect">
                <a:avLst/>
              </a:prstGeom>
              <a:solidFill>
                <a:srgbClr val="0078D7"/>
              </a:solidFill>
              <a:ln w="9525" cap="flat" cmpd="sng" algn="ctr">
                <a:noFill/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lIns="45720" rIns="0" bIns="0"/>
              <a:lstStyle/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1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Blue</a:t>
                </a:r>
              </a:p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0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R:0 G:120 B:215</a:t>
                </a:r>
              </a:p>
            </p:txBody>
          </p:sp>
          <p:sp>
            <p:nvSpPr>
              <p:cNvPr id="21" name="Rectangle 41"/>
              <p:cNvSpPr/>
              <p:nvPr userDrawn="1"/>
            </p:nvSpPr>
            <p:spPr bwMode="auto">
              <a:xfrm>
                <a:off x="3413144" y="4543426"/>
                <a:ext cx="869930" cy="289766"/>
              </a:xfrm>
              <a:prstGeom prst="rect">
                <a:avLst/>
              </a:prstGeom>
              <a:solidFill>
                <a:srgbClr val="505050"/>
              </a:solidFill>
              <a:ln w="9525" cap="flat" cmpd="sng" algn="ctr">
                <a:noFill/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lIns="45720" rIns="0" bIns="0"/>
              <a:lstStyle/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1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Dark Gray</a:t>
                </a:r>
              </a:p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0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R:80 G:80 B:80</a:t>
                </a:r>
              </a:p>
            </p:txBody>
          </p:sp>
          <p:sp>
            <p:nvSpPr>
              <p:cNvPr id="22" name="Rectangle 42"/>
              <p:cNvSpPr/>
              <p:nvPr userDrawn="1"/>
            </p:nvSpPr>
            <p:spPr bwMode="auto">
              <a:xfrm>
                <a:off x="2498744" y="4882896"/>
                <a:ext cx="869930" cy="289766"/>
              </a:xfrm>
              <a:prstGeom prst="rect">
                <a:avLst/>
              </a:prstGeom>
              <a:solidFill>
                <a:srgbClr val="FFB900"/>
              </a:solidFill>
              <a:ln w="9525" cap="flat" cmpd="sng" algn="ctr">
                <a:noFill/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lIns="45720" rIns="0" bIns="0"/>
              <a:lstStyle/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1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Yellow</a:t>
                </a:r>
              </a:p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0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R:255 G:185 B:0</a:t>
                </a:r>
              </a:p>
            </p:txBody>
          </p:sp>
          <p:sp>
            <p:nvSpPr>
              <p:cNvPr id="23" name="Rectangle 43"/>
              <p:cNvSpPr/>
              <p:nvPr userDrawn="1"/>
            </p:nvSpPr>
            <p:spPr bwMode="auto">
              <a:xfrm>
                <a:off x="3413144" y="4882895"/>
                <a:ext cx="869930" cy="289766"/>
              </a:xfrm>
              <a:prstGeom prst="rect">
                <a:avLst/>
              </a:prstGeom>
              <a:solidFill>
                <a:srgbClr val="FF8C00"/>
              </a:solidFill>
              <a:ln w="9525" cap="flat" cmpd="sng" algn="ctr">
                <a:noFill/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lIns="45720" rIns="0" bIns="0"/>
              <a:lstStyle/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1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Light Orange</a:t>
                </a:r>
              </a:p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0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R:255 G:140 B:0</a:t>
                </a:r>
              </a:p>
            </p:txBody>
          </p:sp>
          <p:sp>
            <p:nvSpPr>
              <p:cNvPr id="24" name="Rectangle 44"/>
              <p:cNvSpPr/>
              <p:nvPr userDrawn="1"/>
            </p:nvSpPr>
            <p:spPr bwMode="auto">
              <a:xfrm>
                <a:off x="1584344" y="4882896"/>
                <a:ext cx="869930" cy="289766"/>
              </a:xfrm>
              <a:prstGeom prst="rect">
                <a:avLst/>
              </a:prstGeom>
              <a:solidFill>
                <a:srgbClr val="D2D2D2"/>
              </a:solidFill>
              <a:ln w="9525" cap="flat" cmpd="sng" algn="ctr">
                <a:noFill/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lIns="45720" rIns="0" bIns="0"/>
              <a:lstStyle/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1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Light Gray</a:t>
                </a:r>
              </a:p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0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R:210 G:210 B:210</a:t>
                </a:r>
              </a:p>
            </p:txBody>
          </p:sp>
          <p:sp>
            <p:nvSpPr>
              <p:cNvPr id="25" name="Rectangle 41"/>
              <p:cNvSpPr/>
              <p:nvPr userDrawn="1"/>
            </p:nvSpPr>
            <p:spPr bwMode="auto">
              <a:xfrm>
                <a:off x="3413144" y="4209060"/>
                <a:ext cx="869930" cy="289766"/>
              </a:xfrm>
              <a:prstGeom prst="rect">
                <a:avLst/>
              </a:prstGeom>
              <a:solidFill>
                <a:srgbClr val="DC161E"/>
              </a:solidFill>
              <a:ln w="9525" cap="flat" cmpd="sng" algn="ctr">
                <a:noFill/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lIns="45720" rIns="0" bIns="0"/>
              <a:lstStyle/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1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SJTU RED MAIN</a:t>
                </a:r>
              </a:p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0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R:220 G:22 B:30</a:t>
                </a:r>
              </a:p>
            </p:txBody>
          </p:sp>
        </p:grpSp>
        <p:sp>
          <p:nvSpPr>
            <p:cNvPr id="14" name="TextBox 27"/>
            <p:cNvSpPr txBox="1"/>
            <p:nvPr userDrawn="1"/>
          </p:nvSpPr>
          <p:spPr>
            <a:xfrm rot="5400000">
              <a:off x="13044203" y="272473"/>
              <a:ext cx="731167" cy="298553"/>
            </a:xfrm>
            <a:prstGeom prst="rect">
              <a:avLst/>
            </a:prstGeom>
            <a:noFill/>
          </p:spPr>
          <p:txBody>
            <a:bodyPr wrap="none" lIns="0" tIns="91440" rIns="182880" bIns="91440">
              <a:spAutoFit/>
            </a:bodyPr>
            <a:lstStyle/>
            <a:p>
              <a:pPr marL="0" marR="0" lvl="0" indent="0" algn="l" defTabSz="661011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425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9" b="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微软雅黑"/>
                  <a:cs typeface="+mn-cs"/>
                </a:rPr>
                <a:t>Main colors</a:t>
              </a:r>
            </a:p>
          </p:txBody>
        </p:sp>
        <p:sp>
          <p:nvSpPr>
            <p:cNvPr id="15" name="TextBox 31"/>
            <p:cNvSpPr txBox="1"/>
            <p:nvPr userDrawn="1"/>
          </p:nvSpPr>
          <p:spPr>
            <a:xfrm rot="5400000">
              <a:off x="11985599" y="4242886"/>
              <a:ext cx="2169441" cy="298553"/>
            </a:xfrm>
            <a:prstGeom prst="rect">
              <a:avLst/>
            </a:prstGeom>
            <a:noFill/>
          </p:spPr>
          <p:txBody>
            <a:bodyPr wrap="none" lIns="0" tIns="91440" rIns="182880" bIns="91440">
              <a:spAutoFit/>
            </a:bodyPr>
            <a:lstStyle/>
            <a:p>
              <a:pPr marL="0" marR="0" lvl="0" indent="0" algn="l" defTabSz="661011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425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9" b="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微软雅黑"/>
                  <a:cs typeface="+mn-cs"/>
                </a:rPr>
                <a:t>Secondary colors (use only when necessary)</a:t>
              </a:r>
            </a:p>
          </p:txBody>
        </p:sp>
        <p:sp>
          <p:nvSpPr>
            <p:cNvPr id="16" name="Rectangle 21"/>
            <p:cNvSpPr/>
            <p:nvPr userDrawn="1"/>
          </p:nvSpPr>
          <p:spPr bwMode="auto">
            <a:xfrm rot="5400000">
              <a:off x="12328888" y="5187119"/>
              <a:ext cx="869930" cy="289766"/>
            </a:xfrm>
            <a:prstGeom prst="rect">
              <a:avLst/>
            </a:prstGeom>
            <a:solidFill>
              <a:srgbClr val="A80000"/>
            </a:soli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lIns="45720" rIns="0" bIns="0"/>
            <a:lstStyle/>
            <a:p>
              <a:pPr marL="0" marR="0" lvl="0" indent="0" algn="l" defTabSz="66082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54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Segoe UI" pitchFamily="34" charset="0"/>
                  <a:cs typeface="Segoe UI" pitchFamily="34" charset="0"/>
                </a:rPr>
                <a:t>Dark Red</a:t>
              </a:r>
            </a:p>
            <a:p>
              <a:pPr marL="0" marR="0" lvl="0" indent="0" algn="l" defTabSz="66082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54" b="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Segoe UI" pitchFamily="34" charset="0"/>
                  <a:cs typeface="Segoe UI" pitchFamily="34" charset="0"/>
                </a:rPr>
                <a:t>R:168 G:0 B:0</a:t>
              </a:r>
            </a:p>
          </p:txBody>
        </p:sp>
        <p:sp>
          <p:nvSpPr>
            <p:cNvPr id="17" name="Rectangle 22"/>
            <p:cNvSpPr/>
            <p:nvPr userDrawn="1"/>
          </p:nvSpPr>
          <p:spPr bwMode="auto">
            <a:xfrm rot="5400000">
              <a:off x="12328888" y="3353997"/>
              <a:ext cx="869930" cy="289766"/>
            </a:xfrm>
            <a:prstGeom prst="rect">
              <a:avLst/>
            </a:prstGeom>
            <a:solidFill>
              <a:srgbClr val="00BCF2"/>
            </a:soli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lIns="45720" rIns="0" bIns="0"/>
            <a:lstStyle/>
            <a:p>
              <a:pPr marL="0" marR="0" lvl="0" indent="0" algn="l" defTabSz="66082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54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Segoe UI" pitchFamily="34" charset="0"/>
                  <a:cs typeface="Segoe UI" pitchFamily="34" charset="0"/>
                </a:rPr>
                <a:t>Light Blue</a:t>
              </a:r>
            </a:p>
            <a:p>
              <a:pPr marL="0" marR="0" lvl="0" indent="0" algn="l" defTabSz="66082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54" b="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Segoe UI" pitchFamily="34" charset="0"/>
                  <a:cs typeface="Segoe UI" pitchFamily="34" charset="0"/>
                </a:rPr>
                <a:t>R:16 G:124 B:16</a:t>
              </a:r>
            </a:p>
          </p:txBody>
        </p:sp>
        <p:sp>
          <p:nvSpPr>
            <p:cNvPr id="18" name="Rectangle 23"/>
            <p:cNvSpPr/>
            <p:nvPr userDrawn="1"/>
          </p:nvSpPr>
          <p:spPr bwMode="auto">
            <a:xfrm rot="5400000">
              <a:off x="12328888" y="4272719"/>
              <a:ext cx="869930" cy="289766"/>
            </a:xfrm>
            <a:prstGeom prst="rect">
              <a:avLst/>
            </a:prstGeom>
            <a:solidFill>
              <a:srgbClr val="002050"/>
            </a:soli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lIns="45720" rIns="0" bIns="0"/>
            <a:lstStyle/>
            <a:p>
              <a:pPr marL="0" marR="0" lvl="0" indent="0" algn="l" defTabSz="66082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54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Segoe UI" pitchFamily="34" charset="0"/>
                  <a:cs typeface="Segoe UI" pitchFamily="34" charset="0"/>
                </a:rPr>
                <a:t>Dark Blue</a:t>
              </a:r>
            </a:p>
            <a:p>
              <a:pPr marL="0" marR="0" lvl="0" indent="0" algn="l" defTabSz="66082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54" b="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Segoe UI" pitchFamily="34" charset="0"/>
                  <a:cs typeface="Segoe UI" pitchFamily="34" charset="0"/>
                </a:rPr>
                <a:t>R0 G32 B80</a:t>
              </a:r>
            </a:p>
          </p:txBody>
        </p:sp>
      </p:grpSp>
      <p:pic>
        <p:nvPicPr>
          <p:cNvPr id="1033" name="图片 2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5379" y="6293459"/>
            <a:ext cx="1773687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6489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</p:sldLayoutIdLst>
  <p:hf hdr="0" ftr="0" dt="0"/>
  <p:txStyles>
    <p:titleStyle>
      <a:lvl1pPr algn="ctr" defTabSz="914400" rtl="0" fontAlgn="base"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14400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ctr" defTabSz="914400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ctr" defTabSz="914400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ctr" defTabSz="914400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342900" algn="ctr" defTabSz="914400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685800" algn="ctr" defTabSz="914400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028700" algn="ctr" defTabSz="914400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371600" algn="ctr" defTabSz="914400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285750" indent="-285750" algn="just" defTabSz="914400" rtl="0" fontAlgn="base">
        <a:lnSpc>
          <a:spcPct val="120000"/>
        </a:lnSpc>
        <a:spcBef>
          <a:spcPct val="0"/>
        </a:spcBef>
        <a:spcAft>
          <a:spcPts val="479"/>
        </a:spcAft>
        <a:buSzPct val="80000"/>
        <a:buBlip>
          <a:blip r:embed="rId6"/>
        </a:buBlip>
        <a:defRPr sz="1800" b="1" kern="1200">
          <a:solidFill>
            <a:srgbClr val="404040"/>
          </a:solidFill>
          <a:latin typeface="+mn-lt"/>
          <a:ea typeface="+mn-ea"/>
          <a:cs typeface="+mn-cs"/>
        </a:defRPr>
      </a:lvl1pPr>
      <a:lvl2pPr marL="685800" indent="-228600" algn="just" defTabSz="914400" rtl="0" fontAlgn="base">
        <a:lnSpc>
          <a:spcPct val="120000"/>
        </a:lnSpc>
        <a:spcBef>
          <a:spcPct val="0"/>
        </a:spcBef>
        <a:spcAft>
          <a:spcPts val="479"/>
        </a:spcAft>
        <a:buSzPct val="70000"/>
        <a:buBlip>
          <a:blip r:embed="rId6"/>
        </a:buBlip>
        <a:defRPr sz="1500" b="1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just" defTabSz="914400" rtl="0" fontAlgn="base">
        <a:lnSpc>
          <a:spcPct val="120000"/>
        </a:lnSpc>
        <a:spcBef>
          <a:spcPct val="0"/>
        </a:spcBef>
        <a:spcAft>
          <a:spcPts val="479"/>
        </a:spcAft>
        <a:buSzPct val="60000"/>
        <a:buBlip>
          <a:blip r:embed="rId6"/>
        </a:buBlip>
        <a:defRPr b="1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914400" rtl="0" fontAlgn="base">
        <a:lnSpc>
          <a:spcPct val="90000"/>
        </a:lnSpc>
        <a:spcBef>
          <a:spcPts val="497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2057400" indent="-228600" algn="l" defTabSz="914400" rtl="0" fontAlgn="base">
        <a:lnSpc>
          <a:spcPct val="90000"/>
        </a:lnSpc>
        <a:spcBef>
          <a:spcPts val="497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5" indent="-228600" algn="l" defTabSz="91440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5" indent="-228600" algn="l" defTabSz="91440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5" indent="-228600" algn="l" defTabSz="91440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7" indent="-228600" algn="l" defTabSz="91440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1" algn="l" defTabSz="914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2" algn="l" defTabSz="914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3" algn="l" defTabSz="914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3" algn="l" defTabSz="914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5" algn="l" defTabSz="914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5" algn="l" defTabSz="914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5" algn="l" defTabSz="914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7" algn="l" defTabSz="914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DBDBD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6"/>
          <p:cNvSpPr/>
          <p:nvPr userDrawn="1"/>
        </p:nvSpPr>
        <p:spPr>
          <a:xfrm>
            <a:off x="0" y="6318250"/>
            <a:ext cx="9144000" cy="5397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29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1032" name="Group 2"/>
          <p:cNvGrpSpPr>
            <a:grpSpLocks/>
          </p:cNvGrpSpPr>
          <p:nvPr userDrawn="1"/>
        </p:nvGrpSpPr>
        <p:grpSpPr bwMode="auto">
          <a:xfrm>
            <a:off x="9227344" y="1142"/>
            <a:ext cx="913073" cy="5143057"/>
            <a:chOff x="12618967" y="5995"/>
            <a:chExt cx="963602" cy="5760972"/>
          </a:xfrm>
        </p:grpSpPr>
        <p:grpSp>
          <p:nvGrpSpPr>
            <p:cNvPr id="1034" name="Group 25"/>
            <p:cNvGrpSpPr>
              <a:grpSpLocks/>
            </p:cNvGrpSpPr>
            <p:nvPr userDrawn="1"/>
          </p:nvGrpSpPr>
          <p:grpSpPr bwMode="auto">
            <a:xfrm rot="5400000">
              <a:off x="11751403" y="873559"/>
              <a:ext cx="2698730" cy="963602"/>
              <a:chOff x="1584344" y="4209060"/>
              <a:chExt cx="2698730" cy="963602"/>
            </a:xfrm>
          </p:grpSpPr>
          <p:sp>
            <p:nvSpPr>
              <p:cNvPr id="19" name="Rectangle 36"/>
              <p:cNvSpPr/>
              <p:nvPr userDrawn="1"/>
            </p:nvSpPr>
            <p:spPr bwMode="auto">
              <a:xfrm>
                <a:off x="1586734" y="4543428"/>
                <a:ext cx="869930" cy="289766"/>
              </a:xfrm>
              <a:prstGeom prst="rect">
                <a:avLst/>
              </a:prstGeom>
              <a:solidFill>
                <a:srgbClr val="D83B01"/>
              </a:solidFill>
              <a:ln w="9525" cap="flat" cmpd="sng" algn="ctr">
                <a:noFill/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lIns="45720" rIns="0" bIns="0"/>
              <a:lstStyle/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1" i="0" u="none" strike="noStrike" kern="0" cap="none" spc="0" normalizeH="0" baseline="0" noProof="0" dirty="0" err="1">
                    <a:ln>
                      <a:noFill/>
                    </a:ln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Oragen</a:t>
                </a:r>
                <a:endParaRPr kumimoji="0" lang="en-US" sz="354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Segoe UI" pitchFamily="34" charset="0"/>
                  <a:cs typeface="Segoe UI" pitchFamily="34" charset="0"/>
                </a:endParaRPr>
              </a:p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0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R:216 G:59 B:1</a:t>
                </a:r>
              </a:p>
            </p:txBody>
          </p:sp>
          <p:sp>
            <p:nvSpPr>
              <p:cNvPr id="20" name="Rectangle 40"/>
              <p:cNvSpPr/>
              <p:nvPr userDrawn="1"/>
            </p:nvSpPr>
            <p:spPr bwMode="auto">
              <a:xfrm>
                <a:off x="2505456" y="4543427"/>
                <a:ext cx="869930" cy="289766"/>
              </a:xfrm>
              <a:prstGeom prst="rect">
                <a:avLst/>
              </a:prstGeom>
              <a:solidFill>
                <a:srgbClr val="0078D7"/>
              </a:solidFill>
              <a:ln w="9525" cap="flat" cmpd="sng" algn="ctr">
                <a:noFill/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lIns="45720" rIns="0" bIns="0"/>
              <a:lstStyle/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1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Blue</a:t>
                </a:r>
              </a:p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0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R:0 G:120 B:215</a:t>
                </a:r>
              </a:p>
            </p:txBody>
          </p:sp>
          <p:sp>
            <p:nvSpPr>
              <p:cNvPr id="21" name="Rectangle 41"/>
              <p:cNvSpPr/>
              <p:nvPr userDrawn="1"/>
            </p:nvSpPr>
            <p:spPr bwMode="auto">
              <a:xfrm>
                <a:off x="3413144" y="4543426"/>
                <a:ext cx="869930" cy="289766"/>
              </a:xfrm>
              <a:prstGeom prst="rect">
                <a:avLst/>
              </a:prstGeom>
              <a:solidFill>
                <a:srgbClr val="505050"/>
              </a:solidFill>
              <a:ln w="9525" cap="flat" cmpd="sng" algn="ctr">
                <a:noFill/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lIns="45720" rIns="0" bIns="0"/>
              <a:lstStyle/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1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Dark Gray</a:t>
                </a:r>
              </a:p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0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R:80 G:80 B:80</a:t>
                </a:r>
              </a:p>
            </p:txBody>
          </p:sp>
          <p:sp>
            <p:nvSpPr>
              <p:cNvPr id="22" name="Rectangle 42"/>
              <p:cNvSpPr/>
              <p:nvPr userDrawn="1"/>
            </p:nvSpPr>
            <p:spPr bwMode="auto">
              <a:xfrm>
                <a:off x="2498744" y="4882896"/>
                <a:ext cx="869930" cy="289766"/>
              </a:xfrm>
              <a:prstGeom prst="rect">
                <a:avLst/>
              </a:prstGeom>
              <a:solidFill>
                <a:srgbClr val="FFB900"/>
              </a:solidFill>
              <a:ln w="9525" cap="flat" cmpd="sng" algn="ctr">
                <a:noFill/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lIns="45720" rIns="0" bIns="0"/>
              <a:lstStyle/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1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Yellow</a:t>
                </a:r>
              </a:p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0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R:255 G:185 B:0</a:t>
                </a:r>
              </a:p>
            </p:txBody>
          </p:sp>
          <p:sp>
            <p:nvSpPr>
              <p:cNvPr id="23" name="Rectangle 43"/>
              <p:cNvSpPr/>
              <p:nvPr userDrawn="1"/>
            </p:nvSpPr>
            <p:spPr bwMode="auto">
              <a:xfrm>
                <a:off x="3413144" y="4882895"/>
                <a:ext cx="869930" cy="289766"/>
              </a:xfrm>
              <a:prstGeom prst="rect">
                <a:avLst/>
              </a:prstGeom>
              <a:solidFill>
                <a:srgbClr val="FF8C00"/>
              </a:solidFill>
              <a:ln w="9525" cap="flat" cmpd="sng" algn="ctr">
                <a:noFill/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lIns="45720" rIns="0" bIns="0"/>
              <a:lstStyle/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1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Light Orange</a:t>
                </a:r>
              </a:p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0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R:255 G:140 B:0</a:t>
                </a:r>
              </a:p>
            </p:txBody>
          </p:sp>
          <p:sp>
            <p:nvSpPr>
              <p:cNvPr id="24" name="Rectangle 44"/>
              <p:cNvSpPr/>
              <p:nvPr userDrawn="1"/>
            </p:nvSpPr>
            <p:spPr bwMode="auto">
              <a:xfrm>
                <a:off x="1584344" y="4882896"/>
                <a:ext cx="869930" cy="289766"/>
              </a:xfrm>
              <a:prstGeom prst="rect">
                <a:avLst/>
              </a:prstGeom>
              <a:solidFill>
                <a:srgbClr val="D2D2D2"/>
              </a:solidFill>
              <a:ln w="9525" cap="flat" cmpd="sng" algn="ctr">
                <a:noFill/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lIns="45720" rIns="0" bIns="0"/>
              <a:lstStyle/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1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Light Gray</a:t>
                </a:r>
              </a:p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0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R:210 G:210 B:210</a:t>
                </a:r>
              </a:p>
            </p:txBody>
          </p:sp>
          <p:sp>
            <p:nvSpPr>
              <p:cNvPr id="25" name="Rectangle 41"/>
              <p:cNvSpPr/>
              <p:nvPr userDrawn="1"/>
            </p:nvSpPr>
            <p:spPr bwMode="auto">
              <a:xfrm>
                <a:off x="3413144" y="4209060"/>
                <a:ext cx="869930" cy="289766"/>
              </a:xfrm>
              <a:prstGeom prst="rect">
                <a:avLst/>
              </a:prstGeom>
              <a:solidFill>
                <a:srgbClr val="DC161E"/>
              </a:solidFill>
              <a:ln w="9525" cap="flat" cmpd="sng" algn="ctr">
                <a:noFill/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lIns="45720" rIns="0" bIns="0"/>
              <a:lstStyle/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1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SJTU RED MAIN</a:t>
                </a:r>
              </a:p>
              <a:p>
                <a:pPr marL="0" marR="0" lvl="0" indent="0" algn="l" defTabSz="66082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54" b="0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R:220 G:22 B:30</a:t>
                </a:r>
              </a:p>
            </p:txBody>
          </p:sp>
        </p:grpSp>
        <p:sp>
          <p:nvSpPr>
            <p:cNvPr id="14" name="TextBox 27"/>
            <p:cNvSpPr txBox="1"/>
            <p:nvPr userDrawn="1"/>
          </p:nvSpPr>
          <p:spPr>
            <a:xfrm rot="5400000">
              <a:off x="13044203" y="272473"/>
              <a:ext cx="731167" cy="298553"/>
            </a:xfrm>
            <a:prstGeom prst="rect">
              <a:avLst/>
            </a:prstGeom>
            <a:noFill/>
          </p:spPr>
          <p:txBody>
            <a:bodyPr wrap="none" lIns="0" tIns="91440" rIns="182880" bIns="91440">
              <a:spAutoFit/>
            </a:bodyPr>
            <a:lstStyle/>
            <a:p>
              <a:pPr marL="0" marR="0" lvl="0" indent="0" algn="l" defTabSz="661011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425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9" b="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微软雅黑"/>
                  <a:cs typeface="+mn-cs"/>
                </a:rPr>
                <a:t>Main colors</a:t>
              </a:r>
            </a:p>
          </p:txBody>
        </p:sp>
        <p:sp>
          <p:nvSpPr>
            <p:cNvPr id="15" name="TextBox 31"/>
            <p:cNvSpPr txBox="1"/>
            <p:nvPr userDrawn="1"/>
          </p:nvSpPr>
          <p:spPr>
            <a:xfrm rot="5400000">
              <a:off x="11985599" y="4242886"/>
              <a:ext cx="2169441" cy="298553"/>
            </a:xfrm>
            <a:prstGeom prst="rect">
              <a:avLst/>
            </a:prstGeom>
            <a:noFill/>
          </p:spPr>
          <p:txBody>
            <a:bodyPr wrap="none" lIns="0" tIns="91440" rIns="182880" bIns="91440">
              <a:spAutoFit/>
            </a:bodyPr>
            <a:lstStyle/>
            <a:p>
              <a:pPr marL="0" marR="0" lvl="0" indent="0" algn="l" defTabSz="661011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425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9" b="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微软雅黑"/>
                  <a:cs typeface="+mn-cs"/>
                </a:rPr>
                <a:t>Secondary colors (use only when necessary)</a:t>
              </a:r>
            </a:p>
          </p:txBody>
        </p:sp>
        <p:sp>
          <p:nvSpPr>
            <p:cNvPr id="16" name="Rectangle 21"/>
            <p:cNvSpPr/>
            <p:nvPr userDrawn="1"/>
          </p:nvSpPr>
          <p:spPr bwMode="auto">
            <a:xfrm rot="5400000">
              <a:off x="12328888" y="5187119"/>
              <a:ext cx="869930" cy="289766"/>
            </a:xfrm>
            <a:prstGeom prst="rect">
              <a:avLst/>
            </a:prstGeom>
            <a:solidFill>
              <a:srgbClr val="A80000"/>
            </a:soli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lIns="45720" rIns="0" bIns="0"/>
            <a:lstStyle/>
            <a:p>
              <a:pPr marL="0" marR="0" lvl="0" indent="0" algn="l" defTabSz="66082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54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Segoe UI" pitchFamily="34" charset="0"/>
                  <a:cs typeface="Segoe UI" pitchFamily="34" charset="0"/>
                </a:rPr>
                <a:t>Dark Red</a:t>
              </a:r>
            </a:p>
            <a:p>
              <a:pPr marL="0" marR="0" lvl="0" indent="0" algn="l" defTabSz="66082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54" b="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Segoe UI" pitchFamily="34" charset="0"/>
                  <a:cs typeface="Segoe UI" pitchFamily="34" charset="0"/>
                </a:rPr>
                <a:t>R:168 G:0 B:0</a:t>
              </a:r>
            </a:p>
          </p:txBody>
        </p:sp>
        <p:sp>
          <p:nvSpPr>
            <p:cNvPr id="17" name="Rectangle 22"/>
            <p:cNvSpPr/>
            <p:nvPr userDrawn="1"/>
          </p:nvSpPr>
          <p:spPr bwMode="auto">
            <a:xfrm rot="5400000">
              <a:off x="12328888" y="3353997"/>
              <a:ext cx="869930" cy="289766"/>
            </a:xfrm>
            <a:prstGeom prst="rect">
              <a:avLst/>
            </a:prstGeom>
            <a:solidFill>
              <a:srgbClr val="00BCF2"/>
            </a:soli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lIns="45720" rIns="0" bIns="0"/>
            <a:lstStyle/>
            <a:p>
              <a:pPr marL="0" marR="0" lvl="0" indent="0" algn="l" defTabSz="66082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54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Segoe UI" pitchFamily="34" charset="0"/>
                  <a:cs typeface="Segoe UI" pitchFamily="34" charset="0"/>
                </a:rPr>
                <a:t>Light Blue</a:t>
              </a:r>
            </a:p>
            <a:p>
              <a:pPr marL="0" marR="0" lvl="0" indent="0" algn="l" defTabSz="66082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54" b="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Segoe UI" pitchFamily="34" charset="0"/>
                  <a:cs typeface="Segoe UI" pitchFamily="34" charset="0"/>
                </a:rPr>
                <a:t>R:16 G:124 B:16</a:t>
              </a:r>
            </a:p>
          </p:txBody>
        </p:sp>
        <p:sp>
          <p:nvSpPr>
            <p:cNvPr id="18" name="Rectangle 23"/>
            <p:cNvSpPr/>
            <p:nvPr userDrawn="1"/>
          </p:nvSpPr>
          <p:spPr bwMode="auto">
            <a:xfrm rot="5400000">
              <a:off x="12328888" y="4272719"/>
              <a:ext cx="869930" cy="289766"/>
            </a:xfrm>
            <a:prstGeom prst="rect">
              <a:avLst/>
            </a:prstGeom>
            <a:solidFill>
              <a:srgbClr val="002050"/>
            </a:soli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lIns="45720" rIns="0" bIns="0"/>
            <a:lstStyle/>
            <a:p>
              <a:pPr marL="0" marR="0" lvl="0" indent="0" algn="l" defTabSz="66082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54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Segoe UI" pitchFamily="34" charset="0"/>
                  <a:cs typeface="Segoe UI" pitchFamily="34" charset="0"/>
                </a:rPr>
                <a:t>Dark Blue</a:t>
              </a:r>
            </a:p>
            <a:p>
              <a:pPr marL="0" marR="0" lvl="0" indent="0" algn="l" defTabSz="66082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54" b="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/>
                  <a:ea typeface="Segoe UI" pitchFamily="34" charset="0"/>
                  <a:cs typeface="Segoe UI" pitchFamily="34" charset="0"/>
                </a:rPr>
                <a:t>R0 G32 B80</a:t>
              </a:r>
            </a:p>
          </p:txBody>
        </p:sp>
      </p:grpSp>
      <p:pic>
        <p:nvPicPr>
          <p:cNvPr id="1033" name="图片 2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5379" y="6293459"/>
            <a:ext cx="1773687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8313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hf hdr="0" ftr="0" dt="0"/>
  <p:txStyles>
    <p:titleStyle>
      <a:lvl1pPr algn="ctr" defTabSz="914400" rtl="0" fontAlgn="base"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14400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ctr" defTabSz="914400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ctr" defTabSz="914400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ctr" defTabSz="914400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342900" algn="ctr" defTabSz="914400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685800" algn="ctr" defTabSz="914400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028700" algn="ctr" defTabSz="914400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371600" algn="ctr" defTabSz="914400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285750" indent="-285750" algn="just" defTabSz="914400" rtl="0" fontAlgn="base">
        <a:lnSpc>
          <a:spcPct val="120000"/>
        </a:lnSpc>
        <a:spcBef>
          <a:spcPct val="0"/>
        </a:spcBef>
        <a:spcAft>
          <a:spcPts val="479"/>
        </a:spcAft>
        <a:buSzPct val="80000"/>
        <a:buBlip>
          <a:blip r:embed="rId4"/>
        </a:buBlip>
        <a:defRPr sz="1800" b="1" kern="1200">
          <a:solidFill>
            <a:srgbClr val="404040"/>
          </a:solidFill>
          <a:latin typeface="+mn-lt"/>
          <a:ea typeface="+mn-ea"/>
          <a:cs typeface="+mn-cs"/>
        </a:defRPr>
      </a:lvl1pPr>
      <a:lvl2pPr marL="685800" indent="-228600" algn="just" defTabSz="914400" rtl="0" fontAlgn="base">
        <a:lnSpc>
          <a:spcPct val="120000"/>
        </a:lnSpc>
        <a:spcBef>
          <a:spcPct val="0"/>
        </a:spcBef>
        <a:spcAft>
          <a:spcPts val="479"/>
        </a:spcAft>
        <a:buSzPct val="70000"/>
        <a:buBlip>
          <a:blip r:embed="rId4"/>
        </a:buBlip>
        <a:defRPr sz="1500" b="1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just" defTabSz="914400" rtl="0" fontAlgn="base">
        <a:lnSpc>
          <a:spcPct val="120000"/>
        </a:lnSpc>
        <a:spcBef>
          <a:spcPct val="0"/>
        </a:spcBef>
        <a:spcAft>
          <a:spcPts val="479"/>
        </a:spcAft>
        <a:buSzPct val="60000"/>
        <a:buBlip>
          <a:blip r:embed="rId4"/>
        </a:buBlip>
        <a:defRPr b="1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914400" rtl="0" fontAlgn="base">
        <a:lnSpc>
          <a:spcPct val="90000"/>
        </a:lnSpc>
        <a:spcBef>
          <a:spcPts val="497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2057400" indent="-228600" algn="l" defTabSz="914400" rtl="0" fontAlgn="base">
        <a:lnSpc>
          <a:spcPct val="90000"/>
        </a:lnSpc>
        <a:spcBef>
          <a:spcPts val="497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5" indent="-228600" algn="l" defTabSz="91440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5" indent="-228600" algn="l" defTabSz="91440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5" indent="-228600" algn="l" defTabSz="91440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7" indent="-228600" algn="l" defTabSz="91440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1" algn="l" defTabSz="914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2" algn="l" defTabSz="914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3" algn="l" defTabSz="914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3" algn="l" defTabSz="914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5" algn="l" defTabSz="914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5" algn="l" defTabSz="914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5" algn="l" defTabSz="914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7" algn="l" defTabSz="914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ssc.sjtu.edu.cn/s/c0fdf84a" TargetMode="Externa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my.sjtu.edu.cn/" TargetMode="External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ssc.sjtu.edu.cn/f/e38cdb6c?locale=zh" TargetMode="External"/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ssc.sjtu.edu.cn/s/af80fc90" TargetMode="Externa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ssc.sjtu.edu.cn/f/e38cdb6c?locale=zh" TargetMode="External"/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0" y="3890682"/>
            <a:ext cx="9144000" cy="1923429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2020</a:t>
            </a:r>
            <a:r>
              <a: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年暑期社会实践师生差旅审批系统使用说明</a:t>
            </a:r>
          </a:p>
        </p:txBody>
      </p:sp>
    </p:spTree>
    <p:extLst>
      <p:ext uri="{BB962C8B-B14F-4D97-AF65-F5344CB8AC3E}">
        <p14:creationId xmlns:p14="http://schemas.microsoft.com/office/powerpoint/2010/main" val="17228876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C10BB6EE-3983-C84E-8649-1E14F720D26D}"/>
              </a:ext>
            </a:extLst>
          </p:cNvPr>
          <p:cNvSpPr txBox="1"/>
          <p:nvPr/>
        </p:nvSpPr>
        <p:spPr>
          <a:xfrm>
            <a:off x="357972" y="1029858"/>
            <a:ext cx="8428055" cy="1333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/>
              <a:t>审批信息</a:t>
            </a:r>
            <a:r>
              <a:rPr lang="zh-CN" altLang="en-US" sz="2000" b="1" dirty="0"/>
              <a:t>查看</a:t>
            </a:r>
            <a:r>
              <a:rPr lang="zh-CN" altLang="en-US" dirty="0"/>
              <a:t>和</a:t>
            </a:r>
            <a:r>
              <a:rPr lang="zh-CN" altLang="en-US" sz="2000" b="1" dirty="0"/>
              <a:t>修改</a:t>
            </a:r>
            <a:endParaRPr lang="en-US" altLang="zh-CN" sz="2000" b="1" dirty="0"/>
          </a:p>
          <a:p>
            <a:pPr>
              <a:lnSpc>
                <a:spcPct val="150000"/>
              </a:lnSpc>
            </a:pPr>
            <a:r>
              <a:rPr lang="zh-CN" altLang="en-US" dirty="0"/>
              <a:t>如需查看或修改相应信息，请点击以下链接，根据姓名和学号进行查看修改</a:t>
            </a:r>
            <a:endParaRPr lang="en-US" altLang="zh-CN" dirty="0"/>
          </a:p>
          <a:p>
            <a:pPr>
              <a:lnSpc>
                <a:spcPct val="150000"/>
              </a:lnSpc>
            </a:pPr>
            <a:r>
              <a:rPr lang="en" altLang="zh-CN" dirty="0">
                <a:hlinkClick r:id="rId2"/>
              </a:rPr>
              <a:t>https://ssc.sjtu.edu.cn/s/c0fdf84a</a:t>
            </a:r>
            <a:endParaRPr lang="en" altLang="zh-CN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814300D4-A383-854F-90FC-D1B2E350D83A}"/>
              </a:ext>
            </a:extLst>
          </p:cNvPr>
          <p:cNvSpPr txBox="1">
            <a:spLocks/>
          </p:cNvSpPr>
          <p:nvPr/>
        </p:nvSpPr>
        <p:spPr>
          <a:xfrm>
            <a:off x="0" y="367660"/>
            <a:ext cx="3868615" cy="476250"/>
          </a:xfrm>
          <a:prstGeom prst="rect">
            <a:avLst/>
          </a:prstGeom>
        </p:spPr>
        <p:txBody>
          <a:bodyPr/>
          <a:lstStyle>
            <a:lvl1pPr algn="ctr" defTabSz="914400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342900"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685800"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028700"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371600"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en-US" altLang="zh-CN" sz="2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zh-CN" altLang="en-US" sz="2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学生差旅审批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5179068A-9872-CA42-845B-1BD5F743DA6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682" y="2767842"/>
            <a:ext cx="4936161" cy="262233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F5D472C9-BD85-FE43-A57F-2E85266BD03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30957" y="1992841"/>
            <a:ext cx="3921452" cy="4172338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6277FC27-40FE-564B-BD8F-9F8B15BE1A8C}"/>
              </a:ext>
            </a:extLst>
          </p:cNvPr>
          <p:cNvSpPr/>
          <p:nvPr/>
        </p:nvSpPr>
        <p:spPr>
          <a:xfrm>
            <a:off x="8303741" y="5918886"/>
            <a:ext cx="482286" cy="246293"/>
          </a:xfrm>
          <a:prstGeom prst="rect">
            <a:avLst/>
          </a:prstGeom>
          <a:noFill/>
          <a:ln w="508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7358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2">
            <a:extLst>
              <a:ext uri="{FF2B5EF4-FFF2-40B4-BE49-F238E27FC236}">
                <a16:creationId xmlns:a16="http://schemas.microsoft.com/office/drawing/2014/main" id="{780D1669-8A23-5040-9201-13E8D1188FCC}"/>
              </a:ext>
            </a:extLst>
          </p:cNvPr>
          <p:cNvSpPr txBox="1">
            <a:spLocks/>
          </p:cNvSpPr>
          <p:nvPr/>
        </p:nvSpPr>
        <p:spPr>
          <a:xfrm>
            <a:off x="654294" y="1445739"/>
            <a:ext cx="7835411" cy="2712859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accent1"/>
                </a:solidFill>
                <a:effectLst>
                  <a:glow rad="25400">
                    <a:srgbClr val="BFE2F3"/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zh-CN" altLang="en-US" sz="2800" b="1" dirty="0">
                <a:ln w="0"/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差旅信息一经填报审批，如无特殊情况，不允许改签改期。如出现特殊情况，需要改签，请教师提前联系</a:t>
            </a:r>
            <a:r>
              <a:rPr lang="en-US" altLang="zh-CN" sz="2800" b="1" dirty="0">
                <a:ln w="0"/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13916175376</a:t>
            </a:r>
            <a:r>
              <a:rPr lang="zh-CN" altLang="en-US" sz="2800" b="1" dirty="0">
                <a:ln w="0"/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走改期审批；请学生联系所在学院团委书记走改期审批。</a:t>
            </a:r>
            <a:endParaRPr lang="en-US" altLang="zh-CN" sz="2800" b="1" dirty="0">
              <a:ln w="0"/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b="1" dirty="0">
                <a:ln w="0"/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如个人原因改签，相关费用由个人承担。</a:t>
            </a:r>
            <a:endParaRPr lang="en-US" altLang="zh-CN" sz="2800" b="1" dirty="0">
              <a:ln w="0"/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9814128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0" y="3890682"/>
            <a:ext cx="9144000" cy="1923429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2020</a:t>
            </a:r>
            <a:r>
              <a: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年暑期社会实践师生差旅审批系统使用说明</a:t>
            </a:r>
          </a:p>
        </p:txBody>
      </p:sp>
    </p:spTree>
    <p:extLst>
      <p:ext uri="{BB962C8B-B14F-4D97-AF65-F5344CB8AC3E}">
        <p14:creationId xmlns:p14="http://schemas.microsoft.com/office/powerpoint/2010/main" val="5906663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2">
            <a:extLst>
              <a:ext uri="{FF2B5EF4-FFF2-40B4-BE49-F238E27FC236}">
                <a16:creationId xmlns:a16="http://schemas.microsoft.com/office/drawing/2014/main" id="{264A3D8A-692B-6C47-8249-4C378772F274}"/>
              </a:ext>
            </a:extLst>
          </p:cNvPr>
          <p:cNvSpPr txBox="1">
            <a:spLocks/>
          </p:cNvSpPr>
          <p:nvPr/>
        </p:nvSpPr>
        <p:spPr>
          <a:xfrm>
            <a:off x="-1" y="352663"/>
            <a:ext cx="3828423" cy="334459"/>
          </a:xfrm>
          <a:prstGeom prst="rect">
            <a:avLst/>
          </a:prstGeom>
        </p:spPr>
        <p:txBody>
          <a:bodyPr/>
          <a:lstStyle>
            <a:lvl1pPr algn="ctr" defTabSz="914400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342900"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685800"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028700"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371600"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2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系统移植入数字交大平台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2D7AD43F-8AFC-9D41-AB50-6DFD9BF958AF}"/>
              </a:ext>
            </a:extLst>
          </p:cNvPr>
          <p:cNvSpPr txBox="1"/>
          <p:nvPr/>
        </p:nvSpPr>
        <p:spPr>
          <a:xfrm>
            <a:off x="2002281" y="2092970"/>
            <a:ext cx="47772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/>
              <a:t>电脑端：</a:t>
            </a:r>
            <a:r>
              <a:rPr lang="en-US" altLang="zh-CN" sz="3200" b="1" dirty="0">
                <a:hlinkClick r:id="rId2"/>
              </a:rPr>
              <a:t>my.sjtu.edu.cn</a:t>
            </a:r>
            <a:endParaRPr lang="zh-CN" altLang="en-US" sz="3200" b="1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FAAD987-4B93-764D-9B7F-FEB7AC7CE7F2}"/>
              </a:ext>
            </a:extLst>
          </p:cNvPr>
          <p:cNvSpPr txBox="1"/>
          <p:nvPr/>
        </p:nvSpPr>
        <p:spPr>
          <a:xfrm>
            <a:off x="2002281" y="3136612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/>
              <a:t>手机端：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683D1DF4-7671-9746-8326-DF07BFD7BA8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8422" y="2945470"/>
            <a:ext cx="967059" cy="967059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5390C1C2-6ECF-8444-B6D5-189C0E2C9D3E}"/>
              </a:ext>
            </a:extLst>
          </p:cNvPr>
          <p:cNvSpPr txBox="1"/>
          <p:nvPr/>
        </p:nvSpPr>
        <p:spPr>
          <a:xfrm>
            <a:off x="4953410" y="3136611"/>
            <a:ext cx="21435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/>
              <a:t>交我办</a:t>
            </a:r>
            <a:r>
              <a:rPr lang="en-US" altLang="zh-CN" sz="3200" b="1" dirty="0"/>
              <a:t>app</a:t>
            </a:r>
            <a:endParaRPr lang="zh-CN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523791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F009D220-0EB8-A34E-8BDB-9C2B2B08F45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69486" y="873858"/>
            <a:ext cx="6205027" cy="5250960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sp>
        <p:nvSpPr>
          <p:cNvPr id="5" name="标题 2">
            <a:extLst>
              <a:ext uri="{FF2B5EF4-FFF2-40B4-BE49-F238E27FC236}">
                <a16:creationId xmlns:a16="http://schemas.microsoft.com/office/drawing/2014/main" id="{61A266EC-5D78-3347-BC4E-4ACD16456833}"/>
              </a:ext>
            </a:extLst>
          </p:cNvPr>
          <p:cNvSpPr txBox="1">
            <a:spLocks/>
          </p:cNvSpPr>
          <p:nvPr/>
        </p:nvSpPr>
        <p:spPr>
          <a:xfrm>
            <a:off x="-1" y="352663"/>
            <a:ext cx="3828423" cy="334459"/>
          </a:xfrm>
          <a:prstGeom prst="rect">
            <a:avLst/>
          </a:prstGeom>
        </p:spPr>
        <p:txBody>
          <a:bodyPr/>
          <a:lstStyle>
            <a:lvl1pPr algn="ctr" defTabSz="914400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342900"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685800"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028700"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371600"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2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电脑端数字交大界面入口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CE1A1CE0-462F-0F46-8996-35C93208A74F}"/>
              </a:ext>
            </a:extLst>
          </p:cNvPr>
          <p:cNvSpPr/>
          <p:nvPr/>
        </p:nvSpPr>
        <p:spPr>
          <a:xfrm>
            <a:off x="5556738" y="4210259"/>
            <a:ext cx="1738365" cy="314872"/>
          </a:xfrm>
          <a:prstGeom prst="rect">
            <a:avLst/>
          </a:prstGeom>
          <a:noFill/>
          <a:ln w="508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7265980E-F468-DF44-B8FA-EBD1D13DCB80}"/>
              </a:ext>
            </a:extLst>
          </p:cNvPr>
          <p:cNvSpPr/>
          <p:nvPr/>
        </p:nvSpPr>
        <p:spPr>
          <a:xfrm>
            <a:off x="3692769" y="4593771"/>
            <a:ext cx="1738365" cy="314872"/>
          </a:xfrm>
          <a:prstGeom prst="rect">
            <a:avLst/>
          </a:prstGeom>
          <a:noFill/>
          <a:ln w="508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6798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2">
            <a:extLst>
              <a:ext uri="{FF2B5EF4-FFF2-40B4-BE49-F238E27FC236}">
                <a16:creationId xmlns:a16="http://schemas.microsoft.com/office/drawing/2014/main" id="{61A266EC-5D78-3347-BC4E-4ACD16456833}"/>
              </a:ext>
            </a:extLst>
          </p:cNvPr>
          <p:cNvSpPr txBox="1">
            <a:spLocks/>
          </p:cNvSpPr>
          <p:nvPr/>
        </p:nvSpPr>
        <p:spPr>
          <a:xfrm>
            <a:off x="-1" y="352663"/>
            <a:ext cx="3828423" cy="334459"/>
          </a:xfrm>
          <a:prstGeom prst="rect">
            <a:avLst/>
          </a:prstGeom>
        </p:spPr>
        <p:txBody>
          <a:bodyPr/>
          <a:lstStyle>
            <a:lvl1pPr algn="ctr" defTabSz="914400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342900"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685800"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028700"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371600"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2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手机端交我办界面入口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9BBE6D2E-EB1D-6E46-8279-786BAE4E501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615" y="814388"/>
            <a:ext cx="2521807" cy="545782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8D36F56D-E0E0-034B-8EA7-76382919CD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15580" y="814389"/>
            <a:ext cx="2521807" cy="5457823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id="{E047CAB4-F98A-AF46-9416-F4ED4EDD706E}"/>
              </a:ext>
            </a:extLst>
          </p:cNvPr>
          <p:cNvSpPr/>
          <p:nvPr/>
        </p:nvSpPr>
        <p:spPr>
          <a:xfrm>
            <a:off x="2018779" y="4663017"/>
            <a:ext cx="471463" cy="460525"/>
          </a:xfrm>
          <a:prstGeom prst="rect">
            <a:avLst/>
          </a:prstGeom>
          <a:noFill/>
          <a:ln w="508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8544A5BF-C6AD-A440-BBAF-E29D1BDE8B23}"/>
              </a:ext>
            </a:extLst>
          </p:cNvPr>
          <p:cNvSpPr/>
          <p:nvPr/>
        </p:nvSpPr>
        <p:spPr>
          <a:xfrm>
            <a:off x="5343359" y="3886870"/>
            <a:ext cx="1247013" cy="581773"/>
          </a:xfrm>
          <a:prstGeom prst="rect">
            <a:avLst/>
          </a:prstGeom>
          <a:noFill/>
          <a:ln w="508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FB345C17-A753-9344-8870-C72F9D20FABE}"/>
              </a:ext>
            </a:extLst>
          </p:cNvPr>
          <p:cNvSpPr/>
          <p:nvPr/>
        </p:nvSpPr>
        <p:spPr>
          <a:xfrm>
            <a:off x="5343359" y="3305097"/>
            <a:ext cx="1247013" cy="581773"/>
          </a:xfrm>
          <a:prstGeom prst="rect">
            <a:avLst/>
          </a:prstGeom>
          <a:noFill/>
          <a:ln w="508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右箭头 16">
            <a:extLst>
              <a:ext uri="{FF2B5EF4-FFF2-40B4-BE49-F238E27FC236}">
                <a16:creationId xmlns:a16="http://schemas.microsoft.com/office/drawing/2014/main" id="{EDFED255-413E-EB44-9471-B124407BEDDA}"/>
              </a:ext>
            </a:extLst>
          </p:cNvPr>
          <p:cNvSpPr/>
          <p:nvPr/>
        </p:nvSpPr>
        <p:spPr>
          <a:xfrm>
            <a:off x="4153829" y="3280315"/>
            <a:ext cx="836341" cy="302014"/>
          </a:xfrm>
          <a:prstGeom prst="rightArrow">
            <a:avLst/>
          </a:prstGeom>
          <a:solidFill>
            <a:schemeClr val="tx1"/>
          </a:solidFill>
          <a:ln w="1905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2805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2"/>
          <p:cNvSpPr>
            <a:spLocks noGrp="1"/>
          </p:cNvSpPr>
          <p:nvPr>
            <p:ph type="title" idx="4294967295"/>
          </p:nvPr>
        </p:nvSpPr>
        <p:spPr>
          <a:xfrm>
            <a:off x="0" y="367660"/>
            <a:ext cx="3868615" cy="476250"/>
          </a:xfrm>
          <a:prstGeom prst="rect">
            <a:avLst/>
          </a:prstGeom>
        </p:spPr>
        <p:txBody>
          <a:bodyPr/>
          <a:lstStyle/>
          <a:p>
            <a:r>
              <a:rPr lang="en-US" altLang="zh-CN" sz="2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sz="2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教师差旅审批</a:t>
            </a:r>
          </a:p>
        </p:txBody>
      </p:sp>
      <p:sp>
        <p:nvSpPr>
          <p:cNvPr id="2" name="AutoShape 2" descr="Scan me!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" name="AutoShape 6" descr="Scan me!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746863E4-91D8-1A43-848E-684CD82ACE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0318" y="1642765"/>
            <a:ext cx="2258507" cy="2258507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F55A26FC-4E13-7742-8680-5C308E457046}"/>
              </a:ext>
            </a:extLst>
          </p:cNvPr>
          <p:cNvSpPr txBox="1"/>
          <p:nvPr/>
        </p:nvSpPr>
        <p:spPr>
          <a:xfrm>
            <a:off x="6039324" y="4019341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/>
              <a:t>教师差旅审批表</a:t>
            </a:r>
            <a:endParaRPr 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B091C5DF-FB6C-1542-8041-9081FC779D10}"/>
              </a:ext>
            </a:extLst>
          </p:cNvPr>
          <p:cNvSpPr txBox="1"/>
          <p:nvPr/>
        </p:nvSpPr>
        <p:spPr>
          <a:xfrm>
            <a:off x="460375" y="1642765"/>
            <a:ext cx="5032147" cy="12874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/>
              <a:t>教师也可通过点击以下链接或扫描右边二维码，</a:t>
            </a:r>
            <a:endParaRPr lang="en-US" altLang="zh-CN" dirty="0"/>
          </a:p>
          <a:p>
            <a:pPr>
              <a:lnSpc>
                <a:spcPct val="150000"/>
              </a:lnSpc>
            </a:pPr>
            <a:r>
              <a:rPr lang="zh-CN" altLang="en-US" dirty="0"/>
              <a:t>进行表单填写</a:t>
            </a:r>
            <a:endParaRPr lang="en-US" altLang="zh-CN" dirty="0"/>
          </a:p>
          <a:p>
            <a:pPr>
              <a:lnSpc>
                <a:spcPct val="150000"/>
              </a:lnSpc>
            </a:pPr>
            <a:r>
              <a:rPr lang="en-US" dirty="0">
                <a:hlinkClick r:id="rId3"/>
              </a:rPr>
              <a:t>https://ssc.sjtu.edu.cn/f/e38cdb6c?locale=zh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9160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C10BB6EE-3983-C84E-8649-1E14F720D26D}"/>
              </a:ext>
            </a:extLst>
          </p:cNvPr>
          <p:cNvSpPr txBox="1"/>
          <p:nvPr/>
        </p:nvSpPr>
        <p:spPr>
          <a:xfrm>
            <a:off x="357972" y="1029858"/>
            <a:ext cx="8428055" cy="46134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/>
              <a:t>实施实践师生出差审批制度，原则上由学校经费支持的实践项目，均</a:t>
            </a:r>
            <a:r>
              <a:rPr lang="zh-CN" altLang="en-US" b="1" dirty="0"/>
              <a:t>须事前审批报备</a:t>
            </a:r>
            <a:r>
              <a:rPr lang="zh-CN" altLang="en-US" dirty="0"/>
              <a:t>。经审批后，按照学校相关标准和要求予以交通费、住宿费、差旅补贴等方面的支持和保障，</a:t>
            </a:r>
            <a:r>
              <a:rPr lang="zh-CN" altLang="en-US" b="1" dirty="0"/>
              <a:t>原则上，所有社会实践带队教师，均报销差旅费用，发放差旅补贴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/>
              <a:t>请各位老师依实际情况，本着经济、方便、安全的原则，</a:t>
            </a:r>
            <a:r>
              <a:rPr lang="zh-CN" altLang="en-US" b="1" dirty="0"/>
              <a:t>提前一周以上</a:t>
            </a:r>
            <a:r>
              <a:rPr lang="zh-CN" altLang="en-US" dirty="0"/>
              <a:t>，尽可能早的，在学校相应标准内，选择航班、火车和住宿，经审批后，所选交通、住宿由携程相应的旅行社代为预订，</a:t>
            </a:r>
            <a:r>
              <a:rPr lang="zh-CN" altLang="en-US" b="1" dirty="0"/>
              <a:t>无需各位老师垫付</a:t>
            </a:r>
            <a:r>
              <a:rPr lang="zh-CN" altLang="en-US" dirty="0"/>
              <a:t>，由学校统一结算。各位老师根据预订短信，按时出行即可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/>
              <a:t>如乘飞机出行，请</a:t>
            </a:r>
            <a:r>
              <a:rPr lang="zh-CN" altLang="en-US" b="1" dirty="0"/>
              <a:t>保留登机牌</a:t>
            </a:r>
            <a:r>
              <a:rPr lang="zh-CN" altLang="en-US" dirty="0"/>
              <a:t>，作为报销依据，假期结束后交至报销单位，请勿在机场自行打印行程单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/>
              <a:t>乘火车出行，如</a:t>
            </a:r>
            <a:r>
              <a:rPr lang="zh-CN" altLang="en-US" b="1" dirty="0"/>
              <a:t>自行打印火车票</a:t>
            </a:r>
            <a:r>
              <a:rPr lang="zh-CN" altLang="en-US" dirty="0"/>
              <a:t>，请留存交回报销单位，作为报销依据</a:t>
            </a:r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814300D4-A383-854F-90FC-D1B2E350D83A}"/>
              </a:ext>
            </a:extLst>
          </p:cNvPr>
          <p:cNvSpPr txBox="1">
            <a:spLocks/>
          </p:cNvSpPr>
          <p:nvPr/>
        </p:nvSpPr>
        <p:spPr>
          <a:xfrm>
            <a:off x="0" y="367660"/>
            <a:ext cx="3868615" cy="476250"/>
          </a:xfrm>
          <a:prstGeom prst="rect">
            <a:avLst/>
          </a:prstGeom>
        </p:spPr>
        <p:txBody>
          <a:bodyPr/>
          <a:lstStyle>
            <a:lvl1pPr algn="ctr" defTabSz="914400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342900"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685800"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028700"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371600"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en-US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教师差旅审批</a:t>
            </a:r>
            <a:endParaRPr lang="zh-CN" altLang="en-US" sz="20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850951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C10BB6EE-3983-C84E-8649-1E14F720D26D}"/>
              </a:ext>
            </a:extLst>
          </p:cNvPr>
          <p:cNvSpPr txBox="1"/>
          <p:nvPr/>
        </p:nvSpPr>
        <p:spPr>
          <a:xfrm>
            <a:off x="357972" y="1029858"/>
            <a:ext cx="8428055" cy="17491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/>
              <a:t>审批信息</a:t>
            </a:r>
            <a:r>
              <a:rPr lang="zh-CN" altLang="en-US" sz="2000" b="1" dirty="0"/>
              <a:t>查看</a:t>
            </a:r>
            <a:r>
              <a:rPr lang="zh-CN" altLang="en-US" dirty="0"/>
              <a:t>和</a:t>
            </a:r>
            <a:r>
              <a:rPr lang="zh-CN" altLang="en-US" sz="2000" b="1" dirty="0"/>
              <a:t>修改</a:t>
            </a:r>
            <a:endParaRPr lang="en-US" altLang="zh-CN" sz="2000" b="1" dirty="0"/>
          </a:p>
          <a:p>
            <a:pPr>
              <a:lnSpc>
                <a:spcPct val="150000"/>
              </a:lnSpc>
            </a:pPr>
            <a:r>
              <a:rPr lang="zh-CN" altLang="en-US" dirty="0"/>
              <a:t>如需查看或修改相应信息，请点击以下链接，根据姓名和工号进行查看修改</a:t>
            </a:r>
            <a:endParaRPr lang="en-US" altLang="zh-CN" dirty="0"/>
          </a:p>
          <a:p>
            <a:pPr>
              <a:lnSpc>
                <a:spcPct val="150000"/>
              </a:lnSpc>
            </a:pPr>
            <a:r>
              <a:rPr lang="en" altLang="zh-CN" dirty="0">
                <a:hlinkClick r:id="rId2"/>
              </a:rPr>
              <a:t>https://ssc.sjtu.edu.cn/s/af80fc90</a:t>
            </a:r>
            <a:endParaRPr lang="en" altLang="zh-CN" dirty="0"/>
          </a:p>
          <a:p>
            <a:pPr>
              <a:lnSpc>
                <a:spcPct val="150000"/>
              </a:lnSpc>
            </a:pPr>
            <a:endParaRPr lang="zh-CN" alt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814300D4-A383-854F-90FC-D1B2E350D83A}"/>
              </a:ext>
            </a:extLst>
          </p:cNvPr>
          <p:cNvSpPr txBox="1">
            <a:spLocks/>
          </p:cNvSpPr>
          <p:nvPr/>
        </p:nvSpPr>
        <p:spPr>
          <a:xfrm>
            <a:off x="0" y="367660"/>
            <a:ext cx="3868615" cy="476250"/>
          </a:xfrm>
          <a:prstGeom prst="rect">
            <a:avLst/>
          </a:prstGeom>
        </p:spPr>
        <p:txBody>
          <a:bodyPr/>
          <a:lstStyle>
            <a:lvl1pPr algn="ctr" defTabSz="914400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342900"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685800"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028700"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371600"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en-US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教师差旅审批</a:t>
            </a:r>
            <a:endParaRPr lang="zh-CN" altLang="en-US" sz="20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5179068A-9872-CA42-845B-1BD5F743DA6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82" y="2631698"/>
            <a:ext cx="4936161" cy="2894624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F5D472C9-BD85-FE43-A57F-2E85266BD03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0049" y="1992841"/>
            <a:ext cx="3943268" cy="4172338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6277FC27-40FE-564B-BD8F-9F8B15BE1A8C}"/>
              </a:ext>
            </a:extLst>
          </p:cNvPr>
          <p:cNvSpPr/>
          <p:nvPr/>
        </p:nvSpPr>
        <p:spPr>
          <a:xfrm>
            <a:off x="8303741" y="5918886"/>
            <a:ext cx="482286" cy="246293"/>
          </a:xfrm>
          <a:prstGeom prst="rect">
            <a:avLst/>
          </a:prstGeom>
          <a:noFill/>
          <a:ln w="508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172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2"/>
          <p:cNvSpPr>
            <a:spLocks noGrp="1"/>
          </p:cNvSpPr>
          <p:nvPr>
            <p:ph type="title" idx="4294967295"/>
          </p:nvPr>
        </p:nvSpPr>
        <p:spPr>
          <a:xfrm>
            <a:off x="0" y="367660"/>
            <a:ext cx="3868615" cy="476250"/>
          </a:xfrm>
          <a:prstGeom prst="rect">
            <a:avLst/>
          </a:prstGeom>
        </p:spPr>
        <p:txBody>
          <a:bodyPr/>
          <a:lstStyle/>
          <a:p>
            <a:r>
              <a:rPr lang="en-US" altLang="zh-CN" sz="2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zh-CN" altLang="en-US" sz="2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学生差旅审批</a:t>
            </a:r>
          </a:p>
        </p:txBody>
      </p:sp>
      <p:sp>
        <p:nvSpPr>
          <p:cNvPr id="2" name="AutoShape 2" descr="Scan me!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" name="AutoShape 6" descr="Scan me!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746863E4-91D8-1A43-848E-684CD82ACE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10318" y="1642765"/>
            <a:ext cx="2258507" cy="2258507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F55A26FC-4E13-7742-8680-5C308E457046}"/>
              </a:ext>
            </a:extLst>
          </p:cNvPr>
          <p:cNvSpPr txBox="1"/>
          <p:nvPr/>
        </p:nvSpPr>
        <p:spPr>
          <a:xfrm>
            <a:off x="6039324" y="4019341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/>
              <a:t>学生差旅审批表</a:t>
            </a:r>
            <a:endParaRPr 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B091C5DF-FB6C-1542-8041-9081FC779D10}"/>
              </a:ext>
            </a:extLst>
          </p:cNvPr>
          <p:cNvSpPr txBox="1"/>
          <p:nvPr/>
        </p:nvSpPr>
        <p:spPr>
          <a:xfrm>
            <a:off x="460375" y="1642765"/>
            <a:ext cx="5032147" cy="12874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/>
              <a:t>教师也可通过点击以下链接或扫描右边二维码，</a:t>
            </a:r>
            <a:endParaRPr lang="en-US" altLang="zh-CN" dirty="0"/>
          </a:p>
          <a:p>
            <a:pPr>
              <a:lnSpc>
                <a:spcPct val="150000"/>
              </a:lnSpc>
            </a:pPr>
            <a:r>
              <a:rPr lang="zh-CN" altLang="en-US" dirty="0"/>
              <a:t>进行表单填写</a:t>
            </a:r>
            <a:endParaRPr lang="en-US" altLang="zh-CN" dirty="0"/>
          </a:p>
          <a:p>
            <a:pPr>
              <a:lnSpc>
                <a:spcPct val="150000"/>
              </a:lnSpc>
            </a:pPr>
            <a:r>
              <a:rPr lang="en-US" dirty="0">
                <a:hlinkClick r:id="rId3"/>
              </a:rPr>
              <a:t>https://ssc.sjtu.edu.cn/f/e38cdb6c?locale=zh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75421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C10BB6EE-3983-C84E-8649-1E14F720D26D}"/>
              </a:ext>
            </a:extLst>
          </p:cNvPr>
          <p:cNvSpPr txBox="1"/>
          <p:nvPr/>
        </p:nvSpPr>
        <p:spPr>
          <a:xfrm>
            <a:off x="357972" y="1029858"/>
            <a:ext cx="8428055" cy="46134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/>
              <a:t>实施学生出差审批制度，原则上由学校经费支持的实践项目，均</a:t>
            </a:r>
            <a:r>
              <a:rPr lang="zh-CN" altLang="en-US" b="1" dirty="0"/>
              <a:t>须事前审批报备</a:t>
            </a:r>
            <a:r>
              <a:rPr lang="zh-CN" altLang="en-US" dirty="0"/>
              <a:t>。经审批后，按照学校相关标准和要求予以交通费、住宿费、差旅补贴等方面的支持和保障。需要注意的是，请同学们认真核算，全部实践团成员的交通、住宿费用总额是否在学校支持的实践经费预算内。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/>
              <a:t>请同学依实际情况，本着经济、方便、安全的原则，</a:t>
            </a:r>
            <a:r>
              <a:rPr lang="zh-CN" altLang="en-US" b="1" dirty="0"/>
              <a:t>提前一周以上</a:t>
            </a:r>
            <a:r>
              <a:rPr lang="zh-CN" altLang="en-US" dirty="0"/>
              <a:t>，尽可能早的，在学校相应标准内，选择航班、火车和住宿，经审批后，所选交通、住宿由携程相应的旅行社代为预订，</a:t>
            </a:r>
            <a:r>
              <a:rPr lang="zh-CN" altLang="en-US" b="1" dirty="0"/>
              <a:t>无需各位同学垫付</a:t>
            </a:r>
            <a:r>
              <a:rPr lang="zh-CN" altLang="en-US" dirty="0"/>
              <a:t>，由学校统一结算。各位同学根据预订短信，按时出行即可。</a:t>
            </a:r>
            <a:endParaRPr lang="en-US" altLang="zh-CN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/>
              <a:t>如乘飞机出行，请</a:t>
            </a:r>
            <a:r>
              <a:rPr lang="zh-CN" altLang="en-US" b="1" dirty="0"/>
              <a:t>保留登机牌</a:t>
            </a:r>
            <a:r>
              <a:rPr lang="zh-CN" altLang="en-US" dirty="0"/>
              <a:t>，作为报销依据，假期结束后交至报销单位，请勿在机场自行打印行程单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/>
              <a:t>乘火车出行，如</a:t>
            </a:r>
            <a:r>
              <a:rPr lang="zh-CN" altLang="en-US" b="1" dirty="0"/>
              <a:t>自行打印火车票</a:t>
            </a:r>
            <a:r>
              <a:rPr lang="zh-CN" altLang="en-US" dirty="0"/>
              <a:t>，请留存交回报销单位，作为报销依据</a:t>
            </a:r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814300D4-A383-854F-90FC-D1B2E350D83A}"/>
              </a:ext>
            </a:extLst>
          </p:cNvPr>
          <p:cNvSpPr txBox="1">
            <a:spLocks/>
          </p:cNvSpPr>
          <p:nvPr/>
        </p:nvSpPr>
        <p:spPr>
          <a:xfrm>
            <a:off x="0" y="367660"/>
            <a:ext cx="3868615" cy="476250"/>
          </a:xfrm>
          <a:prstGeom prst="rect">
            <a:avLst/>
          </a:prstGeom>
        </p:spPr>
        <p:txBody>
          <a:bodyPr/>
          <a:lstStyle>
            <a:lvl1pPr algn="ctr" defTabSz="914400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342900"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685800"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028700"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371600" algn="ctr" defTabSz="9144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en-US" altLang="zh-CN" sz="2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zh-CN" altLang="en-US" sz="2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学生差旅审批</a:t>
            </a:r>
          </a:p>
        </p:txBody>
      </p:sp>
    </p:spTree>
    <p:extLst>
      <p:ext uri="{BB962C8B-B14F-4D97-AF65-F5344CB8AC3E}">
        <p14:creationId xmlns:p14="http://schemas.microsoft.com/office/powerpoint/2010/main" val="3565975793"/>
      </p:ext>
    </p:extLst>
  </p:cSld>
  <p:clrMapOvr>
    <a:masterClrMapping/>
  </p:clrMapOvr>
</p:sld>
</file>

<file path=ppt/theme/theme1.xml><?xml version="1.0" encoding="utf-8"?>
<a:theme xmlns:a="http://schemas.openxmlformats.org/drawingml/2006/main" name="2016-VI主题">
  <a:themeElements>
    <a:clrScheme name="VI统一色">
      <a:dk1>
        <a:srgbClr val="000000"/>
      </a:dk1>
      <a:lt1>
        <a:srgbClr val="FFFFFF"/>
      </a:lt1>
      <a:dk2>
        <a:srgbClr val="BD9F68"/>
      </a:dk2>
      <a:lt2>
        <a:srgbClr val="B5B5B6"/>
      </a:lt2>
      <a:accent1>
        <a:srgbClr val="C8161E"/>
      </a:accent1>
      <a:accent2>
        <a:srgbClr val="F08300"/>
      </a:accent2>
      <a:accent3>
        <a:srgbClr val="FDD000"/>
      </a:accent3>
      <a:accent4>
        <a:srgbClr val="338D27"/>
      </a:accent4>
      <a:accent5>
        <a:srgbClr val="0086D1"/>
      </a:accent5>
      <a:accent6>
        <a:srgbClr val="004098"/>
      </a:accent6>
      <a:hlink>
        <a:srgbClr val="B5B5B6"/>
      </a:hlink>
      <a:folHlink>
        <a:srgbClr val="BD9F68"/>
      </a:folHlink>
    </a:clrScheme>
    <a:fontScheme name="雅黑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2016-VI主题" id="{5AE3302E-EAD3-4AF6-9B05-44D5CA6E31FB}" vid="{55D1CDEE-FEEF-4D3E-ACCF-BFCE645E4B05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8_自定义设计方案">
  <a:themeElements>
    <a:clrScheme name="自定义 5">
      <a:dk1>
        <a:srgbClr val="A80000"/>
      </a:dk1>
      <a:lt1>
        <a:srgbClr val="FFFFFF"/>
      </a:lt1>
      <a:dk2>
        <a:srgbClr val="000000"/>
      </a:dk2>
      <a:lt2>
        <a:srgbClr val="E7E6E6"/>
      </a:lt2>
      <a:accent1>
        <a:srgbClr val="1B1C21"/>
      </a:accent1>
      <a:accent2>
        <a:srgbClr val="44546A"/>
      </a:accent2>
      <a:accent3>
        <a:srgbClr val="1F4D78"/>
      </a:accent3>
      <a:accent4>
        <a:srgbClr val="A80000"/>
      </a:accent4>
      <a:accent5>
        <a:srgbClr val="FFC000"/>
      </a:accent5>
      <a:accent6>
        <a:srgbClr val="A5A5A5"/>
      </a:accent6>
      <a:hlink>
        <a:srgbClr val="196E7D"/>
      </a:hlink>
      <a:folHlink>
        <a:srgbClr val="960F14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光面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1"/>
        </a:solidFill>
        <a:ln w="19050" cmpd="sng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演示文稿2" id="{22092B66-1410-4472-A2A1-9273F2975C60}" vid="{CD155F2F-A644-4B22-96EF-B0E4D178AC9A}"/>
    </a:ext>
  </a:extLst>
</a:theme>
</file>

<file path=ppt/theme/theme4.xml><?xml version="1.0" encoding="utf-8"?>
<a:theme xmlns:a="http://schemas.openxmlformats.org/drawingml/2006/main" name="9_自定义设计方案">
  <a:themeElements>
    <a:clrScheme name="自定义 5">
      <a:dk1>
        <a:srgbClr val="A80000"/>
      </a:dk1>
      <a:lt1>
        <a:srgbClr val="FFFFFF"/>
      </a:lt1>
      <a:dk2>
        <a:srgbClr val="000000"/>
      </a:dk2>
      <a:lt2>
        <a:srgbClr val="E7E6E6"/>
      </a:lt2>
      <a:accent1>
        <a:srgbClr val="1B1C21"/>
      </a:accent1>
      <a:accent2>
        <a:srgbClr val="44546A"/>
      </a:accent2>
      <a:accent3>
        <a:srgbClr val="1F4D78"/>
      </a:accent3>
      <a:accent4>
        <a:srgbClr val="A80000"/>
      </a:accent4>
      <a:accent5>
        <a:srgbClr val="FFC000"/>
      </a:accent5>
      <a:accent6>
        <a:srgbClr val="A5A5A5"/>
      </a:accent6>
      <a:hlink>
        <a:srgbClr val="196E7D"/>
      </a:hlink>
      <a:folHlink>
        <a:srgbClr val="960F14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光面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1"/>
        </a:solidFill>
        <a:ln w="19050" cmpd="sng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演示文稿2" id="{22092B66-1410-4472-A2A1-9273F2975C60}" vid="{CD155F2F-A644-4B22-96EF-B0E4D178AC9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2016-VI主题</Template>
  <TotalTime>14280</TotalTime>
  <Words>689</Words>
  <Application>Microsoft Office PowerPoint</Application>
  <PresentationFormat>全屏显示(4:3)</PresentationFormat>
  <Paragraphs>42</Paragraphs>
  <Slides>12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等线</vt:lpstr>
      <vt:lpstr>等线 Light</vt:lpstr>
      <vt:lpstr>微软雅黑</vt:lpstr>
      <vt:lpstr>Arial</vt:lpstr>
      <vt:lpstr>Calibri</vt:lpstr>
      <vt:lpstr>Segoe UI</vt:lpstr>
      <vt:lpstr>2016-VI主题</vt:lpstr>
      <vt:lpstr>自定义设计方案</vt:lpstr>
      <vt:lpstr>8_自定义设计方案</vt:lpstr>
      <vt:lpstr>9_自定义设计方案</vt:lpstr>
      <vt:lpstr>2020年暑期社会实践师生差旅审批系统使用说明</vt:lpstr>
      <vt:lpstr>PowerPoint 演示文稿</vt:lpstr>
      <vt:lpstr>PowerPoint 演示文稿</vt:lpstr>
      <vt:lpstr>PowerPoint 演示文稿</vt:lpstr>
      <vt:lpstr>1. 教师差旅审批</vt:lpstr>
      <vt:lpstr>PowerPoint 演示文稿</vt:lpstr>
      <vt:lpstr>PowerPoint 演示文稿</vt:lpstr>
      <vt:lpstr>2. 学生差旅审批</vt:lpstr>
      <vt:lpstr>PowerPoint 演示文稿</vt:lpstr>
      <vt:lpstr>PowerPoint 演示文稿</vt:lpstr>
      <vt:lpstr>PowerPoint 演示文稿</vt:lpstr>
      <vt:lpstr>2020年暑期社会实践师生差旅审批系统使用说明</vt:lpstr>
    </vt:vector>
  </TitlesOfParts>
  <Company>微软中国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微软用户</dc:creator>
  <cp:lastModifiedBy>Windows User</cp:lastModifiedBy>
  <cp:revision>383</cp:revision>
  <dcterms:created xsi:type="dcterms:W3CDTF">2016-01-21T16:32:22Z</dcterms:created>
  <dcterms:modified xsi:type="dcterms:W3CDTF">2020-06-08T02:49:23Z</dcterms:modified>
</cp:coreProperties>
</file>