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
  </p:notesMasterIdLst>
  <p:handoutMasterIdLst>
    <p:handoutMasterId r:id="rId4"/>
  </p:handoutMasterIdLst>
  <p:sldIdLst>
    <p:sldId id="258" r:id="rId2"/>
  </p:sldIdLst>
  <p:sldSz cx="10907713" cy="15335250"/>
  <p:notesSz cx="6858000" cy="9144000"/>
  <p:embeddedFontLst>
    <p:embeddedFont>
      <p:font typeface="Arial Unicode MS" panose="020B0604020202020204" pitchFamily="34" charset="-122"/>
      <p:regular r:id="rId5"/>
    </p:embeddedFont>
  </p:embeddedFontLst>
  <p:custDataLst>
    <p:tags r:id="rId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94" userDrawn="1">
          <p15:clr>
            <a:srgbClr val="A4A3A4"/>
          </p15:clr>
        </p15:guide>
        <p15:guide id="2" pos="34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B0B9"/>
    <a:srgbClr val="0E5E8C"/>
    <a:srgbClr val="12467A"/>
    <a:srgbClr val="035183"/>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3" autoAdjust="0"/>
    <p:restoredTop sz="94660"/>
  </p:normalViewPr>
  <p:slideViewPr>
    <p:cSldViewPr snapToGrid="0" showGuides="1">
      <p:cViewPr varScale="1">
        <p:scale>
          <a:sx n="52" d="100"/>
          <a:sy n="52" d="100"/>
        </p:scale>
        <p:origin x="2236" y="104"/>
      </p:cViewPr>
      <p:guideLst>
        <p:guide orient="horz" pos="4794"/>
        <p:guide pos="34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gs" Target="tags/tag1.xml"/><Relationship Id="rId5" Type="http://schemas.openxmlformats.org/officeDocument/2006/relationships/font" Target="fonts/font1.fntdata"/><Relationship Id="rId10" Type="http://schemas.openxmlformats.org/officeDocument/2006/relationships/tableStyles" Target="tableStyles.xml"/><Relationship Id="rId4" Type="http://schemas.openxmlformats.org/officeDocument/2006/relationships/handoutMaster" Target="handoutMasters/handout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2026/1/13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2026/1/13</a:t>
            </a:fld>
            <a:endParaRPr lang="zh-CN" altLang="en-US"/>
          </a:p>
        </p:txBody>
      </p:sp>
      <p:sp>
        <p:nvSpPr>
          <p:cNvPr id="4" name="幻灯片图像占位符 3"/>
          <p:cNvSpPr>
            <a:spLocks noGrp="1" noRot="1" noChangeAspect="1"/>
          </p:cNvSpPr>
          <p:nvPr>
            <p:ph type="sldImg" idx="2"/>
          </p:nvPr>
        </p:nvSpPr>
        <p:spPr>
          <a:xfrm>
            <a:off x="2331486" y="1143000"/>
            <a:ext cx="2195029"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818079" y="2509728"/>
            <a:ext cx="9271556" cy="5338939"/>
          </a:xfrm>
        </p:spPr>
        <p:txBody>
          <a:bodyPr anchor="b"/>
          <a:lstStyle>
            <a:lvl1pPr algn="ctr">
              <a:defRPr sz="7155"/>
            </a:lvl1pPr>
          </a:lstStyle>
          <a:p>
            <a:r>
              <a:rPr lang="zh-CN" altLang="en-US"/>
              <a:t>单击此处编辑母版标题样式</a:t>
            </a:r>
            <a:endParaRPr lang="en-US" dirty="0"/>
          </a:p>
        </p:txBody>
      </p:sp>
      <p:sp>
        <p:nvSpPr>
          <p:cNvPr id="3" name="Subtitle 2"/>
          <p:cNvSpPr>
            <a:spLocks noGrp="1"/>
          </p:cNvSpPr>
          <p:nvPr>
            <p:ph type="subTitle" idx="1"/>
          </p:nvPr>
        </p:nvSpPr>
        <p:spPr>
          <a:xfrm>
            <a:off x="1363464" y="8054557"/>
            <a:ext cx="8180785" cy="3702468"/>
          </a:xfrm>
        </p:spPr>
        <p:txBody>
          <a:bodyPr/>
          <a:lstStyle>
            <a:lvl1pPr marL="0" indent="0" algn="ctr">
              <a:buNone/>
              <a:defRPr sz="2865"/>
            </a:lvl1pPr>
            <a:lvl2pPr marL="545465" indent="0" algn="ctr">
              <a:buNone/>
              <a:defRPr sz="2385"/>
            </a:lvl2pPr>
            <a:lvl3pPr marL="1090930" indent="0" algn="ctr">
              <a:buNone/>
              <a:defRPr sz="2145"/>
            </a:lvl3pPr>
            <a:lvl4pPr marL="1636395" indent="0" algn="ctr">
              <a:buNone/>
              <a:defRPr sz="1910"/>
            </a:lvl4pPr>
            <a:lvl5pPr marL="2181860" indent="0" algn="ctr">
              <a:buNone/>
              <a:defRPr sz="1910"/>
            </a:lvl5pPr>
            <a:lvl6pPr marL="2726690" indent="0" algn="ctr">
              <a:buNone/>
              <a:defRPr sz="1910"/>
            </a:lvl6pPr>
            <a:lvl7pPr marL="3272155" indent="0" algn="ctr">
              <a:buNone/>
              <a:defRPr sz="1910"/>
            </a:lvl7pPr>
            <a:lvl8pPr marL="3817620" indent="0" algn="ctr">
              <a:buNone/>
              <a:defRPr sz="1910"/>
            </a:lvl8pPr>
            <a:lvl9pPr marL="4363085" indent="0" algn="ctr">
              <a:buNone/>
              <a:defRPr sz="191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9E808666-46FF-4B4D-8E50-D15DF82F5A2D}" type="datetimeFigureOut">
              <a:rPr lang="zh-CN" altLang="en-US" smtClean="0"/>
              <a:t>2026/1/13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C684C03-BD5C-4D8C-AFB6-6D8D6F9B95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9E808666-46FF-4B4D-8E50-D15DF82F5A2D}" type="datetimeFigureOut">
              <a:rPr lang="zh-CN" altLang="en-US" smtClean="0"/>
              <a:t>2026/1/13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C684C03-BD5C-4D8C-AFB6-6D8D6F9B95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05833" y="816460"/>
            <a:ext cx="2351976" cy="12995916"/>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749906" y="816460"/>
            <a:ext cx="6919580" cy="12995916"/>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9E808666-46FF-4B4D-8E50-D15DF82F5A2D}" type="datetimeFigureOut">
              <a:rPr lang="zh-CN" altLang="en-US" smtClean="0"/>
              <a:t>2026/1/13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C684C03-BD5C-4D8C-AFB6-6D8D6F9B951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9E808666-46FF-4B4D-8E50-D15DF82F5A2D}" type="datetimeFigureOut">
              <a:rPr lang="zh-CN" altLang="en-US" smtClean="0"/>
              <a:t>2026/1/13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C684C03-BD5C-4D8C-AFB6-6D8D6F9B95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744225" y="3823167"/>
            <a:ext cx="9407902" cy="6379037"/>
          </a:xfrm>
        </p:spPr>
        <p:txBody>
          <a:bodyPr anchor="b"/>
          <a:lstStyle>
            <a:lvl1pPr>
              <a:defRPr sz="7155"/>
            </a:lvl1pPr>
          </a:lstStyle>
          <a:p>
            <a:r>
              <a:rPr lang="zh-CN" altLang="en-US"/>
              <a:t>单击此处编辑母版标题样式</a:t>
            </a:r>
            <a:endParaRPr lang="en-US" dirty="0"/>
          </a:p>
        </p:txBody>
      </p:sp>
      <p:sp>
        <p:nvSpPr>
          <p:cNvPr id="3" name="Text Placeholder 2"/>
          <p:cNvSpPr>
            <a:spLocks noGrp="1"/>
          </p:cNvSpPr>
          <p:nvPr>
            <p:ph type="body" idx="1"/>
          </p:nvPr>
        </p:nvSpPr>
        <p:spPr>
          <a:xfrm>
            <a:off x="744225" y="10262552"/>
            <a:ext cx="9407902" cy="3354585"/>
          </a:xfrm>
        </p:spPr>
        <p:txBody>
          <a:bodyPr/>
          <a:lstStyle>
            <a:lvl1pPr marL="0" indent="0">
              <a:buNone/>
              <a:defRPr sz="2865">
                <a:solidFill>
                  <a:schemeClr val="tx1"/>
                </a:solidFill>
              </a:defRPr>
            </a:lvl1pPr>
            <a:lvl2pPr marL="545465" indent="0">
              <a:buNone/>
              <a:defRPr sz="2385">
                <a:solidFill>
                  <a:schemeClr val="tx1">
                    <a:tint val="75000"/>
                  </a:schemeClr>
                </a:solidFill>
              </a:defRPr>
            </a:lvl2pPr>
            <a:lvl3pPr marL="1090930" indent="0">
              <a:buNone/>
              <a:defRPr sz="2145">
                <a:solidFill>
                  <a:schemeClr val="tx1">
                    <a:tint val="75000"/>
                  </a:schemeClr>
                </a:solidFill>
              </a:defRPr>
            </a:lvl3pPr>
            <a:lvl4pPr marL="1636395" indent="0">
              <a:buNone/>
              <a:defRPr sz="1910">
                <a:solidFill>
                  <a:schemeClr val="tx1">
                    <a:tint val="75000"/>
                  </a:schemeClr>
                </a:solidFill>
              </a:defRPr>
            </a:lvl4pPr>
            <a:lvl5pPr marL="2181860" indent="0">
              <a:buNone/>
              <a:defRPr sz="1910">
                <a:solidFill>
                  <a:schemeClr val="tx1">
                    <a:tint val="75000"/>
                  </a:schemeClr>
                </a:solidFill>
              </a:defRPr>
            </a:lvl5pPr>
            <a:lvl6pPr marL="2726690" indent="0">
              <a:buNone/>
              <a:defRPr sz="1910">
                <a:solidFill>
                  <a:schemeClr val="tx1">
                    <a:tint val="75000"/>
                  </a:schemeClr>
                </a:solidFill>
              </a:defRPr>
            </a:lvl6pPr>
            <a:lvl7pPr marL="3272155" indent="0">
              <a:buNone/>
              <a:defRPr sz="1910">
                <a:solidFill>
                  <a:schemeClr val="tx1">
                    <a:tint val="75000"/>
                  </a:schemeClr>
                </a:solidFill>
              </a:defRPr>
            </a:lvl7pPr>
            <a:lvl8pPr marL="3817620" indent="0">
              <a:buNone/>
              <a:defRPr sz="1910">
                <a:solidFill>
                  <a:schemeClr val="tx1">
                    <a:tint val="75000"/>
                  </a:schemeClr>
                </a:solidFill>
              </a:defRPr>
            </a:lvl8pPr>
            <a:lvl9pPr marL="4363085" indent="0">
              <a:buNone/>
              <a:defRPr sz="191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9E808666-46FF-4B4D-8E50-D15DF82F5A2D}" type="datetimeFigureOut">
              <a:rPr lang="zh-CN" altLang="en-US" smtClean="0"/>
              <a:t>2026/1/13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C684C03-BD5C-4D8C-AFB6-6D8D6F9B95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749905" y="4082300"/>
            <a:ext cx="4635778" cy="9730075"/>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5522030" y="4082300"/>
            <a:ext cx="4635778" cy="9730075"/>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9E808666-46FF-4B4D-8E50-D15DF82F5A2D}" type="datetimeFigureOut">
              <a:rPr lang="zh-CN" altLang="en-US" smtClean="0"/>
              <a:t>2026/1/13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C684C03-BD5C-4D8C-AFB6-6D8D6F9B95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751326" y="816464"/>
            <a:ext cx="9407902" cy="2964106"/>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751327" y="3759267"/>
            <a:ext cx="4614473" cy="1842359"/>
          </a:xfrm>
        </p:spPr>
        <p:txBody>
          <a:bodyPr anchor="b"/>
          <a:lstStyle>
            <a:lvl1pPr marL="0" indent="0">
              <a:buNone/>
              <a:defRPr sz="2865" b="1"/>
            </a:lvl1pPr>
            <a:lvl2pPr marL="545465" indent="0">
              <a:buNone/>
              <a:defRPr sz="2385" b="1"/>
            </a:lvl2pPr>
            <a:lvl3pPr marL="1090930" indent="0">
              <a:buNone/>
              <a:defRPr sz="2145" b="1"/>
            </a:lvl3pPr>
            <a:lvl4pPr marL="1636395" indent="0">
              <a:buNone/>
              <a:defRPr sz="1910" b="1"/>
            </a:lvl4pPr>
            <a:lvl5pPr marL="2181860" indent="0">
              <a:buNone/>
              <a:defRPr sz="1910" b="1"/>
            </a:lvl5pPr>
            <a:lvl6pPr marL="2726690" indent="0">
              <a:buNone/>
              <a:defRPr sz="1910" b="1"/>
            </a:lvl6pPr>
            <a:lvl7pPr marL="3272155" indent="0">
              <a:buNone/>
              <a:defRPr sz="1910" b="1"/>
            </a:lvl7pPr>
            <a:lvl8pPr marL="3817620" indent="0">
              <a:buNone/>
              <a:defRPr sz="1910" b="1"/>
            </a:lvl8pPr>
            <a:lvl9pPr marL="4363085" indent="0">
              <a:buNone/>
              <a:defRPr sz="1910" b="1"/>
            </a:lvl9pPr>
          </a:lstStyle>
          <a:p>
            <a:pPr lvl="0"/>
            <a:r>
              <a:rPr lang="zh-CN" altLang="en-US"/>
              <a:t>单击此处编辑母版文本样式</a:t>
            </a:r>
          </a:p>
        </p:txBody>
      </p:sp>
      <p:sp>
        <p:nvSpPr>
          <p:cNvPr id="4" name="Content Placeholder 3"/>
          <p:cNvSpPr>
            <a:spLocks noGrp="1"/>
          </p:cNvSpPr>
          <p:nvPr>
            <p:ph sz="half" idx="2"/>
          </p:nvPr>
        </p:nvSpPr>
        <p:spPr>
          <a:xfrm>
            <a:off x="751327" y="5601626"/>
            <a:ext cx="4614473" cy="823914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5522030" y="3759267"/>
            <a:ext cx="4637199" cy="1842359"/>
          </a:xfrm>
        </p:spPr>
        <p:txBody>
          <a:bodyPr anchor="b"/>
          <a:lstStyle>
            <a:lvl1pPr marL="0" indent="0">
              <a:buNone/>
              <a:defRPr sz="2865" b="1"/>
            </a:lvl1pPr>
            <a:lvl2pPr marL="545465" indent="0">
              <a:buNone/>
              <a:defRPr sz="2385" b="1"/>
            </a:lvl2pPr>
            <a:lvl3pPr marL="1090930" indent="0">
              <a:buNone/>
              <a:defRPr sz="2145" b="1"/>
            </a:lvl3pPr>
            <a:lvl4pPr marL="1636395" indent="0">
              <a:buNone/>
              <a:defRPr sz="1910" b="1"/>
            </a:lvl4pPr>
            <a:lvl5pPr marL="2181860" indent="0">
              <a:buNone/>
              <a:defRPr sz="1910" b="1"/>
            </a:lvl5pPr>
            <a:lvl6pPr marL="2726690" indent="0">
              <a:buNone/>
              <a:defRPr sz="1910" b="1"/>
            </a:lvl6pPr>
            <a:lvl7pPr marL="3272155" indent="0">
              <a:buNone/>
              <a:defRPr sz="1910" b="1"/>
            </a:lvl7pPr>
            <a:lvl8pPr marL="3817620" indent="0">
              <a:buNone/>
              <a:defRPr sz="1910" b="1"/>
            </a:lvl8pPr>
            <a:lvl9pPr marL="4363085" indent="0">
              <a:buNone/>
              <a:defRPr sz="1910" b="1"/>
            </a:lvl9pPr>
          </a:lstStyle>
          <a:p>
            <a:pPr lvl="0"/>
            <a:r>
              <a:rPr lang="zh-CN" altLang="en-US"/>
              <a:t>单击此处编辑母版文本样式</a:t>
            </a:r>
          </a:p>
        </p:txBody>
      </p:sp>
      <p:sp>
        <p:nvSpPr>
          <p:cNvPr id="6" name="Content Placeholder 5"/>
          <p:cNvSpPr>
            <a:spLocks noGrp="1"/>
          </p:cNvSpPr>
          <p:nvPr>
            <p:ph sz="quarter" idx="4"/>
          </p:nvPr>
        </p:nvSpPr>
        <p:spPr>
          <a:xfrm>
            <a:off x="5522030" y="5601626"/>
            <a:ext cx="4637199" cy="823914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9E808666-46FF-4B4D-8E50-D15DF82F5A2D}" type="datetimeFigureOut">
              <a:rPr lang="zh-CN" altLang="en-US" smtClean="0"/>
              <a:t>2026/1/13</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C684C03-BD5C-4D8C-AFB6-6D8D6F9B95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9E808666-46FF-4B4D-8E50-D15DF82F5A2D}" type="datetimeFigureOut">
              <a:rPr lang="zh-CN" altLang="en-US" smtClean="0"/>
              <a:t>2026/1/13</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C684C03-BD5C-4D8C-AFB6-6D8D6F9B95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808666-46FF-4B4D-8E50-D15DF82F5A2D}" type="datetimeFigureOut">
              <a:rPr lang="zh-CN" altLang="en-US" smtClean="0"/>
              <a:t>2026/1/13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C684C03-BD5C-4D8C-AFB6-6D8D6F9B95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751326" y="1022350"/>
            <a:ext cx="3518021" cy="3578225"/>
          </a:xfrm>
        </p:spPr>
        <p:txBody>
          <a:bodyPr anchor="b"/>
          <a:lstStyle>
            <a:lvl1pPr>
              <a:defRPr sz="3815"/>
            </a:lvl1pPr>
          </a:lstStyle>
          <a:p>
            <a:r>
              <a:rPr lang="zh-CN" altLang="en-US"/>
              <a:t>单击此处编辑母版标题样式</a:t>
            </a:r>
            <a:endParaRPr lang="en-US" dirty="0"/>
          </a:p>
        </p:txBody>
      </p:sp>
      <p:sp>
        <p:nvSpPr>
          <p:cNvPr id="3" name="Content Placeholder 2"/>
          <p:cNvSpPr>
            <a:spLocks noGrp="1"/>
          </p:cNvSpPr>
          <p:nvPr>
            <p:ph idx="1"/>
          </p:nvPr>
        </p:nvSpPr>
        <p:spPr>
          <a:xfrm>
            <a:off x="4637199" y="2207995"/>
            <a:ext cx="5522030" cy="10897967"/>
          </a:xfrm>
        </p:spPr>
        <p:txBody>
          <a:bodyPr/>
          <a:lstStyle>
            <a:lvl1pPr>
              <a:defRPr sz="3815"/>
            </a:lvl1pPr>
            <a:lvl2pPr>
              <a:defRPr sz="3340"/>
            </a:lvl2pPr>
            <a:lvl3pPr>
              <a:defRPr sz="2865"/>
            </a:lvl3pPr>
            <a:lvl4pPr>
              <a:defRPr sz="2385"/>
            </a:lvl4pPr>
            <a:lvl5pPr>
              <a:defRPr sz="2385"/>
            </a:lvl5pPr>
            <a:lvl6pPr>
              <a:defRPr sz="2385"/>
            </a:lvl6pPr>
            <a:lvl7pPr>
              <a:defRPr sz="2385"/>
            </a:lvl7pPr>
            <a:lvl8pPr>
              <a:defRPr sz="2385"/>
            </a:lvl8pPr>
            <a:lvl9pPr>
              <a:defRPr sz="2385"/>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751326" y="4600575"/>
            <a:ext cx="3518021" cy="8523134"/>
          </a:xfrm>
        </p:spPr>
        <p:txBody>
          <a:bodyPr/>
          <a:lstStyle>
            <a:lvl1pPr marL="0" indent="0">
              <a:buNone/>
              <a:defRPr sz="1910"/>
            </a:lvl1pPr>
            <a:lvl2pPr marL="545465" indent="0">
              <a:buNone/>
              <a:defRPr sz="1670"/>
            </a:lvl2pPr>
            <a:lvl3pPr marL="1090930" indent="0">
              <a:buNone/>
              <a:defRPr sz="1430"/>
            </a:lvl3pPr>
            <a:lvl4pPr marL="1636395" indent="0">
              <a:buNone/>
              <a:defRPr sz="1195"/>
            </a:lvl4pPr>
            <a:lvl5pPr marL="2181860" indent="0">
              <a:buNone/>
              <a:defRPr sz="1195"/>
            </a:lvl5pPr>
            <a:lvl6pPr marL="2726690" indent="0">
              <a:buNone/>
              <a:defRPr sz="1195"/>
            </a:lvl6pPr>
            <a:lvl7pPr marL="3272155" indent="0">
              <a:buNone/>
              <a:defRPr sz="1195"/>
            </a:lvl7pPr>
            <a:lvl8pPr marL="3817620" indent="0">
              <a:buNone/>
              <a:defRPr sz="1195"/>
            </a:lvl8pPr>
            <a:lvl9pPr marL="4363085" indent="0">
              <a:buNone/>
              <a:defRPr sz="119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9E808666-46FF-4B4D-8E50-D15DF82F5A2D}" type="datetimeFigureOut">
              <a:rPr lang="zh-CN" altLang="en-US" smtClean="0"/>
              <a:t>2026/1/13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C684C03-BD5C-4D8C-AFB6-6D8D6F9B95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751326" y="1022350"/>
            <a:ext cx="3518021" cy="3578225"/>
          </a:xfrm>
        </p:spPr>
        <p:txBody>
          <a:bodyPr anchor="b"/>
          <a:lstStyle>
            <a:lvl1pPr>
              <a:defRPr sz="381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4637199" y="2207995"/>
            <a:ext cx="5522030" cy="10897967"/>
          </a:xfrm>
        </p:spPr>
        <p:txBody>
          <a:bodyPr anchor="t"/>
          <a:lstStyle>
            <a:lvl1pPr marL="0" indent="0">
              <a:buNone/>
              <a:defRPr sz="3815"/>
            </a:lvl1pPr>
            <a:lvl2pPr marL="545465" indent="0">
              <a:buNone/>
              <a:defRPr sz="3340"/>
            </a:lvl2pPr>
            <a:lvl3pPr marL="1090930" indent="0">
              <a:buNone/>
              <a:defRPr sz="2865"/>
            </a:lvl3pPr>
            <a:lvl4pPr marL="1636395" indent="0">
              <a:buNone/>
              <a:defRPr sz="2385"/>
            </a:lvl4pPr>
            <a:lvl5pPr marL="2181860" indent="0">
              <a:buNone/>
              <a:defRPr sz="2385"/>
            </a:lvl5pPr>
            <a:lvl6pPr marL="2726690" indent="0">
              <a:buNone/>
              <a:defRPr sz="2385"/>
            </a:lvl6pPr>
            <a:lvl7pPr marL="3272155" indent="0">
              <a:buNone/>
              <a:defRPr sz="2385"/>
            </a:lvl7pPr>
            <a:lvl8pPr marL="3817620" indent="0">
              <a:buNone/>
              <a:defRPr sz="2385"/>
            </a:lvl8pPr>
            <a:lvl9pPr marL="4363085" indent="0">
              <a:buNone/>
              <a:defRPr sz="2385"/>
            </a:lvl9pPr>
          </a:lstStyle>
          <a:p>
            <a:r>
              <a:rPr lang="zh-CN" altLang="en-US"/>
              <a:t>单击图标添加图片</a:t>
            </a:r>
            <a:endParaRPr lang="en-US" dirty="0"/>
          </a:p>
        </p:txBody>
      </p:sp>
      <p:sp>
        <p:nvSpPr>
          <p:cNvPr id="4" name="Text Placeholder 3"/>
          <p:cNvSpPr>
            <a:spLocks noGrp="1"/>
          </p:cNvSpPr>
          <p:nvPr>
            <p:ph type="body" sz="half" idx="2"/>
          </p:nvPr>
        </p:nvSpPr>
        <p:spPr>
          <a:xfrm>
            <a:off x="751326" y="4600575"/>
            <a:ext cx="3518021" cy="8523134"/>
          </a:xfrm>
        </p:spPr>
        <p:txBody>
          <a:bodyPr/>
          <a:lstStyle>
            <a:lvl1pPr marL="0" indent="0">
              <a:buNone/>
              <a:defRPr sz="1910"/>
            </a:lvl1pPr>
            <a:lvl2pPr marL="545465" indent="0">
              <a:buNone/>
              <a:defRPr sz="1670"/>
            </a:lvl2pPr>
            <a:lvl3pPr marL="1090930" indent="0">
              <a:buNone/>
              <a:defRPr sz="1430"/>
            </a:lvl3pPr>
            <a:lvl4pPr marL="1636395" indent="0">
              <a:buNone/>
              <a:defRPr sz="1195"/>
            </a:lvl4pPr>
            <a:lvl5pPr marL="2181860" indent="0">
              <a:buNone/>
              <a:defRPr sz="1195"/>
            </a:lvl5pPr>
            <a:lvl6pPr marL="2726690" indent="0">
              <a:buNone/>
              <a:defRPr sz="1195"/>
            </a:lvl6pPr>
            <a:lvl7pPr marL="3272155" indent="0">
              <a:buNone/>
              <a:defRPr sz="1195"/>
            </a:lvl7pPr>
            <a:lvl8pPr marL="3817620" indent="0">
              <a:buNone/>
              <a:defRPr sz="1195"/>
            </a:lvl8pPr>
            <a:lvl9pPr marL="4363085" indent="0">
              <a:buNone/>
              <a:defRPr sz="119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9E808666-46FF-4B4D-8E50-D15DF82F5A2D}" type="datetimeFigureOut">
              <a:rPr lang="zh-CN" altLang="en-US" smtClean="0"/>
              <a:t>2026/1/13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C684C03-BD5C-4D8C-AFB6-6D8D6F9B95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9906" y="816464"/>
            <a:ext cx="9407902" cy="2964106"/>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749906" y="4082300"/>
            <a:ext cx="9407902" cy="9730075"/>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749905" y="14213508"/>
            <a:ext cx="2454235" cy="816460"/>
          </a:xfrm>
          <a:prstGeom prst="rect">
            <a:avLst/>
          </a:prstGeom>
        </p:spPr>
        <p:txBody>
          <a:bodyPr vert="horz" lIns="91440" tIns="45720" rIns="91440" bIns="45720" rtlCol="0" anchor="ctr"/>
          <a:lstStyle>
            <a:lvl1pPr algn="l">
              <a:defRPr sz="1430">
                <a:solidFill>
                  <a:schemeClr val="tx1">
                    <a:tint val="75000"/>
                  </a:schemeClr>
                </a:solidFill>
              </a:defRPr>
            </a:lvl1pPr>
          </a:lstStyle>
          <a:p>
            <a:fld id="{9E808666-46FF-4B4D-8E50-D15DF82F5A2D}" type="datetimeFigureOut">
              <a:rPr lang="zh-CN" altLang="en-US" smtClean="0"/>
              <a:t>2026/1/13</a:t>
            </a:fld>
            <a:endParaRPr lang="zh-CN" altLang="en-US"/>
          </a:p>
        </p:txBody>
      </p:sp>
      <p:sp>
        <p:nvSpPr>
          <p:cNvPr id="5" name="Footer Placeholder 4"/>
          <p:cNvSpPr>
            <a:spLocks noGrp="1"/>
          </p:cNvSpPr>
          <p:nvPr>
            <p:ph type="ftr" sz="quarter" idx="3"/>
          </p:nvPr>
        </p:nvSpPr>
        <p:spPr>
          <a:xfrm>
            <a:off x="3613180" y="14213508"/>
            <a:ext cx="3681353" cy="816460"/>
          </a:xfrm>
          <a:prstGeom prst="rect">
            <a:avLst/>
          </a:prstGeom>
        </p:spPr>
        <p:txBody>
          <a:bodyPr vert="horz" lIns="91440" tIns="45720" rIns="91440" bIns="45720" rtlCol="0" anchor="ctr"/>
          <a:lstStyle>
            <a:lvl1pPr algn="ctr">
              <a:defRPr sz="143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7703573" y="14213508"/>
            <a:ext cx="2454235" cy="816460"/>
          </a:xfrm>
          <a:prstGeom prst="rect">
            <a:avLst/>
          </a:prstGeom>
        </p:spPr>
        <p:txBody>
          <a:bodyPr vert="horz" lIns="91440" tIns="45720" rIns="91440" bIns="45720" rtlCol="0" anchor="ctr"/>
          <a:lstStyle>
            <a:lvl1pPr algn="r">
              <a:defRPr sz="1430">
                <a:solidFill>
                  <a:schemeClr val="tx1">
                    <a:tint val="75000"/>
                  </a:schemeClr>
                </a:solidFill>
              </a:defRPr>
            </a:lvl1pPr>
          </a:lstStyle>
          <a:p>
            <a:fld id="{6C684C03-BD5C-4D8C-AFB6-6D8D6F9B95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1090930" rtl="0" eaLnBrk="1" latinLnBrk="0" hangingPunct="1">
        <a:lnSpc>
          <a:spcPct val="90000"/>
        </a:lnSpc>
        <a:spcBef>
          <a:spcPct val="0"/>
        </a:spcBef>
        <a:buNone/>
        <a:defRPr sz="5250" kern="1200">
          <a:solidFill>
            <a:schemeClr val="tx1"/>
          </a:solidFill>
          <a:latin typeface="+mj-lt"/>
          <a:ea typeface="+mj-ea"/>
          <a:cs typeface="+mj-cs"/>
        </a:defRPr>
      </a:lvl1pPr>
    </p:titleStyle>
    <p:bodyStyle>
      <a:lvl1pPr marL="272415" indent="-272415" algn="l" defTabSz="1090930" rtl="0" eaLnBrk="1" latinLnBrk="0" hangingPunct="1">
        <a:lnSpc>
          <a:spcPct val="90000"/>
        </a:lnSpc>
        <a:spcBef>
          <a:spcPts val="1195"/>
        </a:spcBef>
        <a:buFont typeface="Arial" panose="020B0606020202030204" pitchFamily="34" charset="0"/>
        <a:buChar char="•"/>
        <a:defRPr sz="3340" kern="1200">
          <a:solidFill>
            <a:schemeClr val="tx1"/>
          </a:solidFill>
          <a:latin typeface="+mn-lt"/>
          <a:ea typeface="+mn-ea"/>
          <a:cs typeface="+mn-cs"/>
        </a:defRPr>
      </a:lvl1pPr>
      <a:lvl2pPr marL="817880" indent="-272415" algn="l" defTabSz="1090930" rtl="0" eaLnBrk="1" latinLnBrk="0" hangingPunct="1">
        <a:lnSpc>
          <a:spcPct val="90000"/>
        </a:lnSpc>
        <a:spcBef>
          <a:spcPts val="595"/>
        </a:spcBef>
        <a:buFont typeface="Arial" panose="020B0606020202030204" pitchFamily="34" charset="0"/>
        <a:buChar char="•"/>
        <a:defRPr sz="2865" kern="1200">
          <a:solidFill>
            <a:schemeClr val="tx1"/>
          </a:solidFill>
          <a:latin typeface="+mn-lt"/>
          <a:ea typeface="+mn-ea"/>
          <a:cs typeface="+mn-cs"/>
        </a:defRPr>
      </a:lvl2pPr>
      <a:lvl3pPr marL="1363345" indent="-272415" algn="l" defTabSz="1090930" rtl="0" eaLnBrk="1" latinLnBrk="0" hangingPunct="1">
        <a:lnSpc>
          <a:spcPct val="90000"/>
        </a:lnSpc>
        <a:spcBef>
          <a:spcPts val="595"/>
        </a:spcBef>
        <a:buFont typeface="Arial" panose="020B0606020202030204" pitchFamily="34" charset="0"/>
        <a:buChar char="•"/>
        <a:defRPr sz="2385" kern="1200">
          <a:solidFill>
            <a:schemeClr val="tx1"/>
          </a:solidFill>
          <a:latin typeface="+mn-lt"/>
          <a:ea typeface="+mn-ea"/>
          <a:cs typeface="+mn-cs"/>
        </a:defRPr>
      </a:lvl3pPr>
      <a:lvl4pPr marL="1908810" indent="-272415" algn="l" defTabSz="1090930" rtl="0" eaLnBrk="1" latinLnBrk="0" hangingPunct="1">
        <a:lnSpc>
          <a:spcPct val="90000"/>
        </a:lnSpc>
        <a:spcBef>
          <a:spcPts val="595"/>
        </a:spcBef>
        <a:buFont typeface="Arial" panose="020B0606020202030204" pitchFamily="34" charset="0"/>
        <a:buChar char="•"/>
        <a:defRPr sz="2145" kern="1200">
          <a:solidFill>
            <a:schemeClr val="tx1"/>
          </a:solidFill>
          <a:latin typeface="+mn-lt"/>
          <a:ea typeface="+mn-ea"/>
          <a:cs typeface="+mn-cs"/>
        </a:defRPr>
      </a:lvl4pPr>
      <a:lvl5pPr marL="2454275" indent="-272415" algn="l" defTabSz="1090930" rtl="0" eaLnBrk="1" latinLnBrk="0" hangingPunct="1">
        <a:lnSpc>
          <a:spcPct val="90000"/>
        </a:lnSpc>
        <a:spcBef>
          <a:spcPts val="595"/>
        </a:spcBef>
        <a:buFont typeface="Arial" panose="020B0606020202030204" pitchFamily="34" charset="0"/>
        <a:buChar char="•"/>
        <a:defRPr sz="2145" kern="1200">
          <a:solidFill>
            <a:schemeClr val="tx1"/>
          </a:solidFill>
          <a:latin typeface="+mn-lt"/>
          <a:ea typeface="+mn-ea"/>
          <a:cs typeface="+mn-cs"/>
        </a:defRPr>
      </a:lvl5pPr>
      <a:lvl6pPr marL="2999740" indent="-272415" algn="l" defTabSz="1090930" rtl="0" eaLnBrk="1" latinLnBrk="0" hangingPunct="1">
        <a:lnSpc>
          <a:spcPct val="90000"/>
        </a:lnSpc>
        <a:spcBef>
          <a:spcPts val="595"/>
        </a:spcBef>
        <a:buFont typeface="Arial" panose="020B0606020202030204" pitchFamily="34" charset="0"/>
        <a:buChar char="•"/>
        <a:defRPr sz="2145" kern="1200">
          <a:solidFill>
            <a:schemeClr val="tx1"/>
          </a:solidFill>
          <a:latin typeface="+mn-lt"/>
          <a:ea typeface="+mn-ea"/>
          <a:cs typeface="+mn-cs"/>
        </a:defRPr>
      </a:lvl6pPr>
      <a:lvl7pPr marL="3545205" indent="-272415" algn="l" defTabSz="1090930" rtl="0" eaLnBrk="1" latinLnBrk="0" hangingPunct="1">
        <a:lnSpc>
          <a:spcPct val="90000"/>
        </a:lnSpc>
        <a:spcBef>
          <a:spcPts val="595"/>
        </a:spcBef>
        <a:buFont typeface="Arial" panose="020B0606020202030204" pitchFamily="34" charset="0"/>
        <a:buChar char="•"/>
        <a:defRPr sz="2145" kern="1200">
          <a:solidFill>
            <a:schemeClr val="tx1"/>
          </a:solidFill>
          <a:latin typeface="+mn-lt"/>
          <a:ea typeface="+mn-ea"/>
          <a:cs typeface="+mn-cs"/>
        </a:defRPr>
      </a:lvl7pPr>
      <a:lvl8pPr marL="4090670" indent="-272415" algn="l" defTabSz="1090930" rtl="0" eaLnBrk="1" latinLnBrk="0" hangingPunct="1">
        <a:lnSpc>
          <a:spcPct val="90000"/>
        </a:lnSpc>
        <a:spcBef>
          <a:spcPts val="595"/>
        </a:spcBef>
        <a:buFont typeface="Arial" panose="020B0606020202030204" pitchFamily="34" charset="0"/>
        <a:buChar char="•"/>
        <a:defRPr sz="2145" kern="1200">
          <a:solidFill>
            <a:schemeClr val="tx1"/>
          </a:solidFill>
          <a:latin typeface="+mn-lt"/>
          <a:ea typeface="+mn-ea"/>
          <a:cs typeface="+mn-cs"/>
        </a:defRPr>
      </a:lvl8pPr>
      <a:lvl9pPr marL="4636135" indent="-272415" algn="l" defTabSz="1090930" rtl="0" eaLnBrk="1" latinLnBrk="0" hangingPunct="1">
        <a:lnSpc>
          <a:spcPct val="90000"/>
        </a:lnSpc>
        <a:spcBef>
          <a:spcPts val="595"/>
        </a:spcBef>
        <a:buFont typeface="Arial" panose="020B0606020202030204" pitchFamily="34" charset="0"/>
        <a:buChar char="•"/>
        <a:defRPr sz="2145" kern="1200">
          <a:solidFill>
            <a:schemeClr val="tx1"/>
          </a:solidFill>
          <a:latin typeface="+mn-lt"/>
          <a:ea typeface="+mn-ea"/>
          <a:cs typeface="+mn-cs"/>
        </a:defRPr>
      </a:lvl9pPr>
    </p:bodyStyle>
    <p:otherStyle>
      <a:defPPr>
        <a:defRPr lang="en-US"/>
      </a:defPPr>
      <a:lvl1pPr marL="0" algn="l" defTabSz="1090930" rtl="0" eaLnBrk="1" latinLnBrk="0" hangingPunct="1">
        <a:defRPr sz="2145" kern="1200">
          <a:solidFill>
            <a:schemeClr val="tx1"/>
          </a:solidFill>
          <a:latin typeface="+mn-lt"/>
          <a:ea typeface="+mn-ea"/>
          <a:cs typeface="+mn-cs"/>
        </a:defRPr>
      </a:lvl1pPr>
      <a:lvl2pPr marL="545465" algn="l" defTabSz="1090930" rtl="0" eaLnBrk="1" latinLnBrk="0" hangingPunct="1">
        <a:defRPr sz="2145" kern="1200">
          <a:solidFill>
            <a:schemeClr val="tx1"/>
          </a:solidFill>
          <a:latin typeface="+mn-lt"/>
          <a:ea typeface="+mn-ea"/>
          <a:cs typeface="+mn-cs"/>
        </a:defRPr>
      </a:lvl2pPr>
      <a:lvl3pPr marL="1090930" algn="l" defTabSz="1090930" rtl="0" eaLnBrk="1" latinLnBrk="0" hangingPunct="1">
        <a:defRPr sz="2145" kern="1200">
          <a:solidFill>
            <a:schemeClr val="tx1"/>
          </a:solidFill>
          <a:latin typeface="+mn-lt"/>
          <a:ea typeface="+mn-ea"/>
          <a:cs typeface="+mn-cs"/>
        </a:defRPr>
      </a:lvl3pPr>
      <a:lvl4pPr marL="1636395" algn="l" defTabSz="1090930" rtl="0" eaLnBrk="1" latinLnBrk="0" hangingPunct="1">
        <a:defRPr sz="2145" kern="1200">
          <a:solidFill>
            <a:schemeClr val="tx1"/>
          </a:solidFill>
          <a:latin typeface="+mn-lt"/>
          <a:ea typeface="+mn-ea"/>
          <a:cs typeface="+mn-cs"/>
        </a:defRPr>
      </a:lvl4pPr>
      <a:lvl5pPr marL="2181860" algn="l" defTabSz="1090930" rtl="0" eaLnBrk="1" latinLnBrk="0" hangingPunct="1">
        <a:defRPr sz="2145" kern="1200">
          <a:solidFill>
            <a:schemeClr val="tx1"/>
          </a:solidFill>
          <a:latin typeface="+mn-lt"/>
          <a:ea typeface="+mn-ea"/>
          <a:cs typeface="+mn-cs"/>
        </a:defRPr>
      </a:lvl5pPr>
      <a:lvl6pPr marL="2726690" algn="l" defTabSz="1090930" rtl="0" eaLnBrk="1" latinLnBrk="0" hangingPunct="1">
        <a:defRPr sz="2145" kern="1200">
          <a:solidFill>
            <a:schemeClr val="tx1"/>
          </a:solidFill>
          <a:latin typeface="+mn-lt"/>
          <a:ea typeface="+mn-ea"/>
          <a:cs typeface="+mn-cs"/>
        </a:defRPr>
      </a:lvl6pPr>
      <a:lvl7pPr marL="3272155" algn="l" defTabSz="1090930" rtl="0" eaLnBrk="1" latinLnBrk="0" hangingPunct="1">
        <a:defRPr sz="2145" kern="1200">
          <a:solidFill>
            <a:schemeClr val="tx1"/>
          </a:solidFill>
          <a:latin typeface="+mn-lt"/>
          <a:ea typeface="+mn-ea"/>
          <a:cs typeface="+mn-cs"/>
        </a:defRPr>
      </a:lvl7pPr>
      <a:lvl8pPr marL="3817620" algn="l" defTabSz="1090930" rtl="0" eaLnBrk="1" latinLnBrk="0" hangingPunct="1">
        <a:defRPr sz="2145" kern="1200">
          <a:solidFill>
            <a:schemeClr val="tx1"/>
          </a:solidFill>
          <a:latin typeface="+mn-lt"/>
          <a:ea typeface="+mn-ea"/>
          <a:cs typeface="+mn-cs"/>
        </a:defRPr>
      </a:lvl8pPr>
      <a:lvl9pPr marL="4363085" algn="l" defTabSz="1090930" rtl="0" eaLnBrk="1" latinLnBrk="0" hangingPunct="1">
        <a:defRPr sz="214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image" Target="../media/image4.png"/><Relationship Id="rId3" Type="http://schemas.openxmlformats.org/officeDocument/2006/relationships/tags" Target="../tags/tag4.xml"/><Relationship Id="rId21" Type="http://schemas.openxmlformats.org/officeDocument/2006/relationships/image" Target="../media/image7.png"/><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image" Target="../media/image3.jpeg"/><Relationship Id="rId2" Type="http://schemas.openxmlformats.org/officeDocument/2006/relationships/tags" Target="../tags/tag3.xml"/><Relationship Id="rId16" Type="http://schemas.openxmlformats.org/officeDocument/2006/relationships/image" Target="../media/image2.jpeg"/><Relationship Id="rId20" Type="http://schemas.openxmlformats.org/officeDocument/2006/relationships/image" Target="../media/image6.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image" Target="../media/image1.jpg"/><Relationship Id="rId10" Type="http://schemas.openxmlformats.org/officeDocument/2006/relationships/tags" Target="../tags/tag11.xml"/><Relationship Id="rId19" Type="http://schemas.openxmlformats.org/officeDocument/2006/relationships/image" Target="../media/image5.png"/><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custDataLst>
              <p:tags r:id="rId1"/>
            </p:custDataLst>
          </p:nvPr>
        </p:nvSpPr>
        <p:spPr>
          <a:xfrm>
            <a:off x="2043271" y="1771857"/>
            <a:ext cx="5543550" cy="400110"/>
          </a:xfrm>
          <a:prstGeom prst="rect">
            <a:avLst/>
          </a:prstGeom>
          <a:noFill/>
        </p:spPr>
        <p:txBody>
          <a:bodyPr wrap="square" rtlCol="0">
            <a:spAutoFit/>
          </a:bodyPr>
          <a:lstStyle/>
          <a:p>
            <a:r>
              <a:rPr lang="zh-CN" altLang="en-US" sz="2000" b="1" dirty="0">
                <a:latin typeface="Arial Unicode MS" panose="020B0604020202020204" charset="-122"/>
                <a:ea typeface="Arial Unicode MS" panose="020B0604020202020204" charset="-122"/>
              </a:rPr>
              <a:t>大葱一体化处理机</a:t>
            </a:r>
          </a:p>
        </p:txBody>
      </p:sp>
      <p:sp>
        <p:nvSpPr>
          <p:cNvPr id="6" name="文本框 5"/>
          <p:cNvSpPr txBox="1"/>
          <p:nvPr>
            <p:custDataLst>
              <p:tags r:id="rId2"/>
            </p:custDataLst>
          </p:nvPr>
        </p:nvSpPr>
        <p:spPr>
          <a:xfrm>
            <a:off x="2043271" y="2274162"/>
            <a:ext cx="5543550" cy="400110"/>
          </a:xfrm>
          <a:prstGeom prst="rect">
            <a:avLst/>
          </a:prstGeom>
          <a:noFill/>
        </p:spPr>
        <p:txBody>
          <a:bodyPr wrap="square" rtlCol="0">
            <a:spAutoFit/>
          </a:bodyPr>
          <a:lstStyle/>
          <a:p>
            <a:r>
              <a:rPr lang="zh-CN" altLang="en-US" sz="2000" b="1" dirty="0">
                <a:latin typeface="Arial Unicode MS" panose="020B0604020202020204" charset="-122"/>
                <a:ea typeface="Arial Unicode MS" panose="020B0604020202020204" charset="-122"/>
              </a:rPr>
              <a:t>唐永华，余建涵，汪远鹏，張燊杰</a:t>
            </a:r>
          </a:p>
        </p:txBody>
      </p:sp>
      <p:sp>
        <p:nvSpPr>
          <p:cNvPr id="7" name="文本框 6"/>
          <p:cNvSpPr txBox="1"/>
          <p:nvPr>
            <p:custDataLst>
              <p:tags r:id="rId3"/>
            </p:custDataLst>
          </p:nvPr>
        </p:nvSpPr>
        <p:spPr>
          <a:xfrm>
            <a:off x="2043271" y="2743447"/>
            <a:ext cx="5543550" cy="400110"/>
          </a:xfrm>
          <a:prstGeom prst="rect">
            <a:avLst/>
          </a:prstGeom>
          <a:noFill/>
        </p:spPr>
        <p:txBody>
          <a:bodyPr wrap="square" rtlCol="0">
            <a:spAutoFit/>
          </a:bodyPr>
          <a:lstStyle/>
          <a:p>
            <a:r>
              <a:rPr lang="zh-CN" altLang="en-US" sz="2000" b="1" dirty="0">
                <a:latin typeface="Arial Unicode MS" panose="020B0604020202020204" charset="-122"/>
                <a:ea typeface="Arial Unicode MS" panose="020B0604020202020204" charset="-122"/>
              </a:rPr>
              <a:t>庄春刚 </a:t>
            </a:r>
          </a:p>
        </p:txBody>
      </p:sp>
      <p:sp>
        <p:nvSpPr>
          <p:cNvPr id="8" name="文本框 7"/>
          <p:cNvSpPr txBox="1"/>
          <p:nvPr>
            <p:custDataLst>
              <p:tags r:id="rId4"/>
            </p:custDataLst>
          </p:nvPr>
        </p:nvSpPr>
        <p:spPr>
          <a:xfrm>
            <a:off x="9384030" y="1743351"/>
            <a:ext cx="1267460" cy="646331"/>
          </a:xfrm>
          <a:prstGeom prst="rect">
            <a:avLst/>
          </a:prstGeom>
          <a:noFill/>
        </p:spPr>
        <p:txBody>
          <a:bodyPr wrap="square" rtlCol="0">
            <a:spAutoFit/>
          </a:bodyPr>
          <a:lstStyle/>
          <a:p>
            <a:r>
              <a:rPr lang="en-US" altLang="zh-CN" sz="3600" b="1" dirty="0">
                <a:solidFill>
                  <a:srgbClr val="0E5E8C"/>
                </a:solidFill>
                <a:latin typeface="Arial Unicode MS" panose="020B0604020202020204" charset="-122"/>
                <a:ea typeface="Arial Unicode MS" panose="020B0604020202020204" charset="-122"/>
              </a:rPr>
              <a:t>C</a:t>
            </a:r>
          </a:p>
        </p:txBody>
      </p:sp>
      <p:grpSp>
        <p:nvGrpSpPr>
          <p:cNvPr id="18" name="组合 17"/>
          <p:cNvGrpSpPr/>
          <p:nvPr/>
        </p:nvGrpSpPr>
        <p:grpSpPr>
          <a:xfrm>
            <a:off x="828040" y="3947793"/>
            <a:ext cx="4506595" cy="2134537"/>
            <a:chOff x="821184" y="4103349"/>
            <a:chExt cx="4596927" cy="2043787"/>
          </a:xfrm>
        </p:grpSpPr>
        <p:sp>
          <p:nvSpPr>
            <p:cNvPr id="10" name="文本框 9"/>
            <p:cNvSpPr txBox="1"/>
            <p:nvPr>
              <p:custDataLst>
                <p:tags r:id="rId12"/>
              </p:custDataLst>
            </p:nvPr>
          </p:nvSpPr>
          <p:spPr>
            <a:xfrm>
              <a:off x="821184" y="4103349"/>
              <a:ext cx="4450404" cy="418914"/>
            </a:xfrm>
            <a:prstGeom prst="rect">
              <a:avLst/>
            </a:prstGeom>
            <a:noFill/>
          </p:spPr>
          <p:txBody>
            <a:bodyPr wrap="square" rtlCol="0">
              <a:spAutoFit/>
            </a:bodyPr>
            <a:lstStyle/>
            <a:p>
              <a:pPr algn="just">
                <a:lnSpc>
                  <a:spcPct val="125000"/>
                </a:lnSpc>
              </a:pPr>
              <a:r>
                <a:rPr lang="en-US" altLang="zh-CN" b="1" dirty="0">
                  <a:latin typeface="Arial Unicode MS" panose="020B0604020202020204" charset="-122"/>
                  <a:ea typeface="Arial Unicode MS" panose="020B0604020202020204" charset="-122"/>
                </a:rPr>
                <a:t>1. </a:t>
              </a:r>
              <a:r>
                <a:rPr lang="zh-CN" altLang="en-US" b="1" dirty="0">
                  <a:latin typeface="Arial Unicode MS" panose="020B0604020202020204" charset="-122"/>
                  <a:ea typeface="Arial Unicode MS" panose="020B0604020202020204" charset="-122"/>
                </a:rPr>
                <a:t>项目背景</a:t>
              </a:r>
              <a:endParaRPr lang="zh-CN" altLang="en-US" b="1" spc="40" dirty="0">
                <a:latin typeface="Arial Unicode MS" panose="020B0604020202020204" charset="-122"/>
                <a:ea typeface="Arial Unicode MS" panose="020B0604020202020204" charset="-122"/>
                <a:cs typeface="Arial" panose="020B0606020202030204" pitchFamily="34" charset="0"/>
              </a:endParaRPr>
            </a:p>
          </p:txBody>
        </p:sp>
        <p:sp>
          <p:nvSpPr>
            <p:cNvPr id="11" name="文本框 10"/>
            <p:cNvSpPr txBox="1"/>
            <p:nvPr>
              <p:custDataLst>
                <p:tags r:id="rId13"/>
              </p:custDataLst>
            </p:nvPr>
          </p:nvSpPr>
          <p:spPr>
            <a:xfrm>
              <a:off x="869214" y="4463895"/>
              <a:ext cx="4548897" cy="1683241"/>
            </a:xfrm>
            <a:prstGeom prst="rect">
              <a:avLst/>
            </a:prstGeom>
            <a:noFill/>
          </p:spPr>
          <p:txBody>
            <a:bodyPr wrap="square" rtlCol="0">
              <a:spAutoFit/>
            </a:bodyPr>
            <a:lstStyle/>
            <a:p>
              <a:pPr algn="just">
                <a:lnSpc>
                  <a:spcPct val="125000"/>
                </a:lnSpc>
              </a:pPr>
              <a:r>
                <a:rPr lang="en-US" altLang="zh-CN" sz="1600" spc="40" dirty="0">
                  <a:latin typeface="Arial Unicode MS" panose="020B0604020202020204" charset="-122"/>
                  <a:ea typeface="Arial Unicode MS" panose="020B0604020202020204" charset="-122"/>
                  <a:cs typeface="Arial" panose="020B0606020202030204" pitchFamily="34" charset="0"/>
                </a:rPr>
                <a:t>	</a:t>
              </a:r>
              <a:r>
                <a:rPr lang="zh-CN" altLang="en-US" sz="1400" b="1" spc="40" dirty="0">
                  <a:latin typeface="Arial Unicode MS" panose="020B0604020202020204" charset="-122"/>
                  <a:ea typeface="Arial Unicode MS" panose="020B0604020202020204" charset="-122"/>
                  <a:cs typeface="Arial" panose="020B0606020202030204" pitchFamily="34" charset="0"/>
                </a:rPr>
                <a:t>大葱是我国北方地区重要的蔬菜作物之一，种植面积广、产量高、消费量大。目前，大多数地区仍依靠人工方式进行清洗、去泥和修整，劳动强度大、效率低，且清洗质量不稳定，影响大葱的商品外观和保鲜效果。</a:t>
              </a:r>
            </a:p>
            <a:p>
              <a:pPr algn="just">
                <a:lnSpc>
                  <a:spcPct val="125000"/>
                </a:lnSpc>
              </a:pPr>
              <a:endParaRPr lang="zh-CN" altLang="en-US" sz="1600" spc="40" dirty="0">
                <a:latin typeface="Arial Unicode MS" panose="020B0604020202020204" charset="-122"/>
                <a:ea typeface="Arial Unicode MS" panose="020B0604020202020204" charset="-122"/>
                <a:cs typeface="Arial" panose="020B0606020202030204" pitchFamily="34" charset="0"/>
              </a:endParaRPr>
            </a:p>
          </p:txBody>
        </p:sp>
      </p:grpSp>
      <p:sp>
        <p:nvSpPr>
          <p:cNvPr id="14" name="文本框 13"/>
          <p:cNvSpPr txBox="1"/>
          <p:nvPr>
            <p:custDataLst>
              <p:tags r:id="rId5"/>
            </p:custDataLst>
          </p:nvPr>
        </p:nvSpPr>
        <p:spPr>
          <a:xfrm>
            <a:off x="826502" y="5702759"/>
            <a:ext cx="4255674" cy="368300"/>
          </a:xfrm>
          <a:prstGeom prst="rect">
            <a:avLst/>
          </a:prstGeom>
          <a:noFill/>
        </p:spPr>
        <p:txBody>
          <a:bodyPr wrap="square" rtlCol="0">
            <a:spAutoFit/>
          </a:bodyPr>
          <a:lstStyle/>
          <a:p>
            <a:pPr algn="just"/>
            <a:r>
              <a:rPr lang="en-US" altLang="zh-CN" b="1" dirty="0">
                <a:latin typeface="Arial Unicode MS" panose="020B0604020202020204" charset="-122"/>
                <a:ea typeface="Arial Unicode MS" panose="020B0604020202020204" charset="-122"/>
              </a:rPr>
              <a:t>2. </a:t>
            </a:r>
            <a:r>
              <a:rPr lang="zh-CN" altLang="en-US" b="1" dirty="0">
                <a:latin typeface="Arial Unicode MS" panose="020B0604020202020204" charset="-122"/>
                <a:ea typeface="Arial Unicode MS" panose="020B0604020202020204" charset="-122"/>
              </a:rPr>
              <a:t>项目方案与产品定位</a:t>
            </a:r>
          </a:p>
        </p:txBody>
      </p:sp>
      <p:sp>
        <p:nvSpPr>
          <p:cNvPr id="28" name="文本框 27"/>
          <p:cNvSpPr txBox="1"/>
          <p:nvPr>
            <p:custDataLst>
              <p:tags r:id="rId6"/>
            </p:custDataLst>
          </p:nvPr>
        </p:nvSpPr>
        <p:spPr>
          <a:xfrm>
            <a:off x="816387" y="12046358"/>
            <a:ext cx="4518248" cy="1669642"/>
          </a:xfrm>
          <a:prstGeom prst="rect">
            <a:avLst/>
          </a:prstGeom>
          <a:noFill/>
        </p:spPr>
        <p:txBody>
          <a:bodyPr wrap="square" rtlCol="0">
            <a:noAutofit/>
          </a:bodyPr>
          <a:lstStyle/>
          <a:p>
            <a:pPr algn="just">
              <a:lnSpc>
                <a:spcPct val="125000"/>
              </a:lnSpc>
            </a:pPr>
            <a:r>
              <a:rPr lang="zh-CN" altLang="en-US" sz="1400" b="1" spc="40" dirty="0">
                <a:latin typeface="Arial Unicode MS" panose="020B0604020202020204" charset="-122"/>
                <a:ea typeface="Arial Unicode MS" panose="020B0604020202020204" charset="-122"/>
                <a:cs typeface="Arial" panose="020B0606020202030204" pitchFamily="34" charset="0"/>
              </a:rPr>
              <a:t>         大葱由进料口放入，由定位装置推动大葱根部进行定位，然后经由导轨传送至切叶根处，切除完成后，继续输送至去皮处，机械爪夹持后启动吹风机去除老皮，最后送至清洗处清洗。定位及切割装置主要由凸轮结构组成，机械爪主要由齿轮及四杆机构组成，导轨由丝杆和</a:t>
            </a:r>
            <a:r>
              <a:rPr lang="zh-CN" altLang="en-US" sz="1400" b="1" spc="40">
                <a:latin typeface="Arial Unicode MS" panose="020B0604020202020204" charset="-122"/>
                <a:ea typeface="Arial Unicode MS" panose="020B0604020202020204" charset="-122"/>
                <a:cs typeface="Arial" panose="020B0606020202030204" pitchFamily="34" charset="0"/>
              </a:rPr>
              <a:t>电机组成。</a:t>
            </a:r>
            <a:endParaRPr lang="zh-CN" altLang="en-US" sz="1400" b="1" spc="40" dirty="0">
              <a:latin typeface="Arial Unicode MS" panose="020B0604020202020204" charset="-122"/>
              <a:ea typeface="Arial Unicode MS" panose="020B0604020202020204" charset="-122"/>
              <a:cs typeface="Arial" panose="020B0606020202030204" pitchFamily="34" charset="0"/>
            </a:endParaRPr>
          </a:p>
        </p:txBody>
      </p:sp>
      <p:sp>
        <p:nvSpPr>
          <p:cNvPr id="45" name="文本框 44"/>
          <p:cNvSpPr txBox="1"/>
          <p:nvPr>
            <p:custDataLst>
              <p:tags r:id="rId7"/>
            </p:custDataLst>
          </p:nvPr>
        </p:nvSpPr>
        <p:spPr>
          <a:xfrm>
            <a:off x="5724515" y="8629480"/>
            <a:ext cx="4729310" cy="2258119"/>
          </a:xfrm>
          <a:prstGeom prst="rect">
            <a:avLst/>
          </a:prstGeom>
          <a:noFill/>
        </p:spPr>
        <p:txBody>
          <a:bodyPr wrap="square" rtlCol="0">
            <a:spAutoFit/>
          </a:bodyPr>
          <a:lstStyle/>
          <a:p>
            <a:pPr>
              <a:lnSpc>
                <a:spcPct val="125000"/>
              </a:lnSpc>
            </a:pPr>
            <a:r>
              <a:rPr lang="zh-CN" altLang="en-US" sz="1400" b="1" spc="40" dirty="0">
                <a:latin typeface="Arial Unicode MS" panose="020B0604020202020204" charset="-122"/>
                <a:ea typeface="Arial Unicode MS" panose="020B0604020202020204" charset="-122"/>
                <a:cs typeface="Arial" panose="020B0606020202030204" pitchFamily="34" charset="0"/>
              </a:rPr>
              <a:t>本大葱一体化处理机创新点为：</a:t>
            </a:r>
            <a:endParaRPr lang="en-US" altLang="zh-CN" sz="1400" b="1" spc="40" dirty="0">
              <a:latin typeface="Arial Unicode MS" panose="020B0604020202020204" charset="-122"/>
              <a:ea typeface="Arial Unicode MS" panose="020B0604020202020204" charset="-122"/>
              <a:cs typeface="Arial" panose="020B0606020202030204" pitchFamily="34" charset="0"/>
            </a:endParaRPr>
          </a:p>
          <a:p>
            <a:pPr marL="285750" indent="-285750">
              <a:lnSpc>
                <a:spcPct val="125000"/>
              </a:lnSpc>
              <a:buFont typeface="Arial" panose="020B0606020202030204" pitchFamily="34" charset="0"/>
              <a:buChar char="•"/>
            </a:pPr>
            <a:r>
              <a:rPr lang="zh-CN" altLang="en-US" sz="1400" b="1" spc="40" dirty="0">
                <a:latin typeface="Arial Unicode MS" panose="020B0604020202020204" charset="-122"/>
                <a:ea typeface="Arial Unicode MS" panose="020B0604020202020204" charset="-122"/>
                <a:cs typeface="Arial" panose="020B0606020202030204" pitchFamily="34" charset="0"/>
              </a:rPr>
              <a:t>实现了大葱处理的一体化，自动化。</a:t>
            </a:r>
            <a:endParaRPr lang="en-US" altLang="zh-CN" sz="1400" b="1" spc="40" dirty="0">
              <a:latin typeface="Arial Unicode MS" panose="020B0604020202020204" charset="-122"/>
              <a:ea typeface="Arial Unicode MS" panose="020B0604020202020204" charset="-122"/>
              <a:cs typeface="Arial" panose="020B0606020202030204" pitchFamily="34" charset="0"/>
            </a:endParaRPr>
          </a:p>
          <a:p>
            <a:pPr marL="285750" indent="-285750">
              <a:lnSpc>
                <a:spcPct val="125000"/>
              </a:lnSpc>
              <a:buFont typeface="Arial" panose="020B0606020202030204" pitchFamily="34" charset="0"/>
              <a:buChar char="•"/>
            </a:pPr>
            <a:r>
              <a:rPr lang="zh-CN" altLang="en-US" sz="1400" b="1" spc="40" dirty="0">
                <a:latin typeface="Arial Unicode MS" panose="020B0604020202020204" charset="-122"/>
                <a:ea typeface="Arial Unicode MS" panose="020B0604020202020204" charset="-122"/>
                <a:cs typeface="Arial" panose="020B0606020202030204" pitchFamily="34" charset="0"/>
              </a:rPr>
              <a:t>能处理种类不同的大葱。</a:t>
            </a:r>
            <a:endParaRPr lang="en-US" altLang="zh-CN" sz="1400" b="1" spc="40" dirty="0">
              <a:latin typeface="Arial Unicode MS" panose="020B0604020202020204" charset="-122"/>
              <a:ea typeface="Arial Unicode MS" panose="020B0604020202020204" charset="-122"/>
              <a:cs typeface="Arial" panose="020B0606020202030204" pitchFamily="34" charset="0"/>
            </a:endParaRPr>
          </a:p>
          <a:p>
            <a:pPr marL="285750" indent="-285750">
              <a:lnSpc>
                <a:spcPct val="125000"/>
              </a:lnSpc>
              <a:buFont typeface="Arial" panose="020B0606020202030204" pitchFamily="34" charset="0"/>
              <a:buChar char="•"/>
            </a:pPr>
            <a:r>
              <a:rPr lang="zh-CN" altLang="en-US" sz="1400" b="1" spc="40" dirty="0">
                <a:latin typeface="Arial Unicode MS" panose="020B0604020202020204" charset="-122"/>
                <a:ea typeface="Arial Unicode MS" panose="020B0604020202020204" charset="-122"/>
                <a:cs typeface="Arial" panose="020B0606020202030204" pitchFamily="34" charset="0"/>
              </a:rPr>
              <a:t>在去皮部分，与传统处理方式相比，基本实现了机械化，自动化。</a:t>
            </a:r>
            <a:endParaRPr lang="en-US" altLang="zh-CN" sz="1400" b="1" spc="40" dirty="0">
              <a:latin typeface="Arial Unicode MS" panose="020B0604020202020204" charset="-122"/>
              <a:ea typeface="Arial Unicode MS" panose="020B0604020202020204" charset="-122"/>
              <a:cs typeface="Arial" panose="020B0606020202030204" pitchFamily="34" charset="0"/>
            </a:endParaRPr>
          </a:p>
          <a:p>
            <a:pPr marL="285750" indent="-285750">
              <a:lnSpc>
                <a:spcPct val="125000"/>
              </a:lnSpc>
              <a:buFont typeface="Arial" panose="020B0606020202030204" pitchFamily="34" charset="0"/>
              <a:buChar char="•"/>
            </a:pPr>
            <a:r>
              <a:rPr lang="zh-CN" altLang="en-US" sz="1400" b="1" spc="40" dirty="0">
                <a:latin typeface="Arial Unicode MS" panose="020B0604020202020204" charset="-122"/>
                <a:ea typeface="Arial Unicode MS" panose="020B0604020202020204" charset="-122"/>
                <a:cs typeface="Arial" panose="020B0606020202030204" pitchFamily="34" charset="0"/>
              </a:rPr>
              <a:t>实现了针对大葱这种细长类蔬菜的处理。</a:t>
            </a:r>
            <a:endParaRPr lang="en-US" altLang="zh-CN" sz="1400" b="1" spc="40" dirty="0">
              <a:latin typeface="Arial Unicode MS" panose="020B0604020202020204" charset="-122"/>
              <a:ea typeface="Arial Unicode MS" panose="020B0604020202020204" charset="-122"/>
              <a:cs typeface="Arial" panose="020B0606020202030204" pitchFamily="34" charset="0"/>
            </a:endParaRPr>
          </a:p>
          <a:p>
            <a:pPr marL="285750" indent="-285750">
              <a:lnSpc>
                <a:spcPct val="125000"/>
              </a:lnSpc>
              <a:buFont typeface="Arial" panose="020B0606020202030204" pitchFamily="34" charset="0"/>
              <a:buChar char="•"/>
            </a:pPr>
            <a:r>
              <a:rPr lang="zh-CN" altLang="en-US" sz="1400" b="1" spc="40" dirty="0">
                <a:latin typeface="Arial Unicode MS" panose="020B0604020202020204" charset="-122"/>
                <a:ea typeface="Arial Unicode MS" panose="020B0604020202020204" charset="-122"/>
                <a:cs typeface="Arial" panose="020B0606020202030204" pitchFamily="34" charset="0"/>
              </a:rPr>
              <a:t>采用双切割方法对大葱根叶</a:t>
            </a:r>
            <a:r>
              <a:rPr lang="zh-CN" altLang="en-US" sz="1400" b="1" spc="40">
                <a:latin typeface="Arial Unicode MS" panose="020B0604020202020204" charset="-122"/>
                <a:ea typeface="Arial Unicode MS" panose="020B0604020202020204" charset="-122"/>
                <a:cs typeface="Arial" panose="020B0606020202030204" pitchFamily="34" charset="0"/>
              </a:rPr>
              <a:t>进行处理。</a:t>
            </a:r>
            <a:endParaRPr lang="en-US" altLang="zh-CN" sz="1400" b="1" spc="40" dirty="0">
              <a:latin typeface="Arial Unicode MS" panose="020B0604020202020204" charset="-122"/>
              <a:ea typeface="Arial Unicode MS" panose="020B0604020202020204" charset="-122"/>
              <a:cs typeface="Arial" panose="020B0606020202030204" pitchFamily="34" charset="0"/>
            </a:endParaRPr>
          </a:p>
          <a:p>
            <a:pPr marL="285750" indent="-285750">
              <a:lnSpc>
                <a:spcPct val="125000"/>
              </a:lnSpc>
              <a:buFont typeface="Arial" panose="020B0606020202030204" pitchFamily="34" charset="0"/>
              <a:buChar char="•"/>
            </a:pPr>
            <a:endParaRPr lang="en-US" altLang="zh-CN" sz="1600" dirty="0">
              <a:solidFill>
                <a:prstClr val="black"/>
              </a:solidFill>
              <a:latin typeface="Arial Unicode MS" panose="020B0604020202020204" charset="-122"/>
              <a:ea typeface="Arial Unicode MS" panose="020B0604020202020204" charset="-122"/>
            </a:endParaRPr>
          </a:p>
        </p:txBody>
      </p:sp>
      <p:sp>
        <p:nvSpPr>
          <p:cNvPr id="47" name="文本框 46"/>
          <p:cNvSpPr txBox="1"/>
          <p:nvPr>
            <p:custDataLst>
              <p:tags r:id="rId8"/>
            </p:custDataLst>
          </p:nvPr>
        </p:nvSpPr>
        <p:spPr>
          <a:xfrm>
            <a:off x="7691575" y="3798345"/>
            <a:ext cx="2341012" cy="1992212"/>
          </a:xfrm>
          <a:prstGeom prst="rect">
            <a:avLst/>
          </a:prstGeom>
          <a:noFill/>
        </p:spPr>
        <p:txBody>
          <a:bodyPr wrap="square" rtlCol="0">
            <a:spAutoFit/>
          </a:bodyPr>
          <a:lstStyle/>
          <a:p>
            <a:pPr algn="just">
              <a:lnSpc>
                <a:spcPct val="125000"/>
              </a:lnSpc>
            </a:pPr>
            <a:r>
              <a:rPr lang="en-US" altLang="zh-CN" sz="1600" b="1" dirty="0">
                <a:latin typeface="Arial Unicode MS" panose="020B0604020202020204" charset="-122"/>
                <a:ea typeface="Arial Unicode MS" panose="020B0604020202020204" charset="-122"/>
              </a:rPr>
              <a:t>1. </a:t>
            </a:r>
            <a:r>
              <a:rPr lang="zh-CN" altLang="en-US" sz="1600" b="1" dirty="0">
                <a:latin typeface="Arial Unicode MS" panose="020B0604020202020204" charset="-122"/>
                <a:ea typeface="Arial Unicode MS" panose="020B0604020202020204" charset="-122"/>
              </a:rPr>
              <a:t>整体组成</a:t>
            </a:r>
            <a:endParaRPr lang="en-US" altLang="zh-CN" sz="1600" b="1" dirty="0">
              <a:latin typeface="Arial Unicode MS" panose="020B0604020202020204" charset="-122"/>
              <a:ea typeface="Arial Unicode MS" panose="020B0604020202020204" charset="-122"/>
            </a:endParaRPr>
          </a:p>
          <a:p>
            <a:pPr algn="just">
              <a:lnSpc>
                <a:spcPct val="125000"/>
              </a:lnSpc>
            </a:pPr>
            <a:endParaRPr lang="zh-CN" altLang="en-US" sz="1400" b="1" spc="40" dirty="0">
              <a:latin typeface="Arial Unicode MS" panose="020B0604020202020204" charset="-122"/>
              <a:ea typeface="Arial Unicode MS" panose="020B0604020202020204" charset="-122"/>
              <a:cs typeface="Arial" panose="020B0606020202030204" pitchFamily="34" charset="0"/>
            </a:endParaRPr>
          </a:p>
          <a:p>
            <a:pPr algn="just">
              <a:lnSpc>
                <a:spcPct val="125000"/>
              </a:lnSpc>
            </a:pPr>
            <a:r>
              <a:rPr lang="zh-CN" altLang="en-US" sz="1400" b="1" spc="40" dirty="0">
                <a:latin typeface="Arial Unicode MS" panose="020B0604020202020204" charset="-122"/>
                <a:ea typeface="Arial Unicode MS" panose="020B0604020202020204" charset="-122"/>
                <a:cs typeface="Arial" panose="020B0606020202030204" pitchFamily="34" charset="0"/>
              </a:rPr>
              <a:t>        装置的整体由亚克力板及角码拼接固定而成，经强度校核，整体刚度满足要求，形变大小符合要求。</a:t>
            </a:r>
            <a:endParaRPr lang="en-US" altLang="zh-CN" sz="1400" b="1" spc="40" dirty="0">
              <a:latin typeface="Arial Unicode MS" panose="020B0604020202020204" charset="-122"/>
              <a:ea typeface="Arial Unicode MS" panose="020B0604020202020204" charset="-122"/>
              <a:cs typeface="Arial" panose="020B0606020202030204" pitchFamily="34" charset="0"/>
            </a:endParaRPr>
          </a:p>
        </p:txBody>
      </p:sp>
      <p:sp>
        <p:nvSpPr>
          <p:cNvPr id="56" name="文本框 55"/>
          <p:cNvSpPr txBox="1"/>
          <p:nvPr>
            <p:custDataLst>
              <p:tags r:id="rId9"/>
            </p:custDataLst>
          </p:nvPr>
        </p:nvSpPr>
        <p:spPr>
          <a:xfrm>
            <a:off x="8149942" y="5776912"/>
            <a:ext cx="1931269" cy="1722908"/>
          </a:xfrm>
          <a:prstGeom prst="rect">
            <a:avLst/>
          </a:prstGeom>
          <a:noFill/>
        </p:spPr>
        <p:txBody>
          <a:bodyPr wrap="square" rtlCol="0">
            <a:spAutoFit/>
          </a:bodyPr>
          <a:lstStyle/>
          <a:p>
            <a:pPr algn="just">
              <a:lnSpc>
                <a:spcPct val="125000"/>
              </a:lnSpc>
            </a:pPr>
            <a:r>
              <a:rPr lang="en-US" altLang="zh-CN" sz="1600" b="1" dirty="0">
                <a:latin typeface="Arial Unicode MS" panose="020B0604020202020204" charset="-122"/>
                <a:ea typeface="Arial Unicode MS" panose="020B0604020202020204" charset="-122"/>
              </a:rPr>
              <a:t>2. </a:t>
            </a:r>
            <a:r>
              <a:rPr lang="zh-CN" altLang="en-US" sz="1600" b="1" dirty="0">
                <a:latin typeface="Arial Unicode MS" panose="020B0604020202020204" charset="-122"/>
                <a:ea typeface="Arial Unicode MS" panose="020B0604020202020204" charset="-122"/>
              </a:rPr>
              <a:t>凸轮的设计</a:t>
            </a:r>
            <a:endParaRPr lang="en-US" altLang="zh-CN" sz="1600" b="1" dirty="0">
              <a:latin typeface="Arial Unicode MS" panose="020B0604020202020204" charset="-122"/>
              <a:ea typeface="Arial Unicode MS" panose="020B0604020202020204" charset="-122"/>
            </a:endParaRPr>
          </a:p>
          <a:p>
            <a:pPr algn="just">
              <a:lnSpc>
                <a:spcPct val="125000"/>
              </a:lnSpc>
            </a:pPr>
            <a:r>
              <a:rPr lang="zh-CN" altLang="en-US" sz="1400" spc="40" dirty="0">
                <a:latin typeface="Arial Unicode MS" panose="020B0604020202020204" charset="-122"/>
                <a:ea typeface="Arial Unicode MS" panose="020B0604020202020204" charset="-122"/>
                <a:cs typeface="Arial" panose="020B0606020202030204" pitchFamily="34" charset="0"/>
              </a:rPr>
              <a:t>  </a:t>
            </a:r>
            <a:r>
              <a:rPr lang="zh-CN" altLang="en-US" sz="1400" b="1" spc="40" dirty="0">
                <a:latin typeface="Arial Unicode MS" panose="020B0604020202020204" charset="-122"/>
                <a:ea typeface="Arial Unicode MS" panose="020B0604020202020204" charset="-122"/>
                <a:cs typeface="Arial" panose="020B0606020202030204" pitchFamily="34" charset="0"/>
              </a:rPr>
              <a:t>对定位部分及切割部分的凸轮进行了运动学及动力学的仿真分析与设计，以确保能完成其工作。</a:t>
            </a:r>
          </a:p>
        </p:txBody>
      </p:sp>
      <p:sp>
        <p:nvSpPr>
          <p:cNvPr id="61" name="文本框 60"/>
          <p:cNvSpPr txBox="1"/>
          <p:nvPr>
            <p:custDataLst>
              <p:tags r:id="rId10"/>
            </p:custDataLst>
          </p:nvPr>
        </p:nvSpPr>
        <p:spPr>
          <a:xfrm>
            <a:off x="5724515" y="12507016"/>
            <a:ext cx="4210050" cy="875624"/>
          </a:xfrm>
          <a:prstGeom prst="rect">
            <a:avLst/>
          </a:prstGeom>
          <a:noFill/>
        </p:spPr>
        <p:txBody>
          <a:bodyPr wrap="square" rtlCol="0">
            <a:spAutoFit/>
          </a:bodyPr>
          <a:lstStyle/>
          <a:p>
            <a:pPr marL="285750" indent="-285750">
              <a:lnSpc>
                <a:spcPct val="125000"/>
              </a:lnSpc>
              <a:buFont typeface="Arial" panose="020B0606020202030204" pitchFamily="34" charset="0"/>
              <a:buChar char="•"/>
            </a:pPr>
            <a:r>
              <a:rPr lang="zh-CN" altLang="en-US" sz="1400" b="1" spc="40" dirty="0">
                <a:latin typeface="Arial Unicode MS" panose="020B0604020202020204" charset="-122"/>
                <a:ea typeface="Arial Unicode MS" panose="020B0604020202020204" charset="-122"/>
                <a:cs typeface="Arial" panose="020B0606020202030204" pitchFamily="34" charset="0"/>
              </a:rPr>
              <a:t>感谢课程教师</a:t>
            </a:r>
            <a:r>
              <a:rPr lang="en-US" altLang="zh-CN" sz="1400" b="1" spc="40" dirty="0">
                <a:latin typeface="Arial Unicode MS" panose="020B0604020202020204" charset="-122"/>
                <a:ea typeface="Arial Unicode MS" panose="020B0604020202020204" charset="-122"/>
                <a:cs typeface="Arial" panose="020B0606020202030204" pitchFamily="34" charset="0"/>
              </a:rPr>
              <a:t>-</a:t>
            </a:r>
            <a:r>
              <a:rPr lang="zh-CN" altLang="en-US" sz="1400" b="1" spc="40" dirty="0">
                <a:latin typeface="Arial Unicode MS" panose="020B0604020202020204" charset="-122"/>
                <a:ea typeface="Arial Unicode MS" panose="020B0604020202020204" charset="-122"/>
                <a:cs typeface="Arial" panose="020B0606020202030204" pitchFamily="34" charset="0"/>
              </a:rPr>
              <a:t>庄春刚老师</a:t>
            </a:r>
            <a:endParaRPr lang="en-US" altLang="zh-CN" sz="1400" b="1" spc="40" dirty="0">
              <a:latin typeface="Arial Unicode MS" panose="020B0604020202020204" charset="-122"/>
              <a:ea typeface="Arial Unicode MS" panose="020B0604020202020204" charset="-122"/>
              <a:cs typeface="Arial" panose="020B0606020202030204" pitchFamily="34" charset="0"/>
            </a:endParaRPr>
          </a:p>
          <a:p>
            <a:pPr marL="285750" indent="-285750">
              <a:lnSpc>
                <a:spcPct val="125000"/>
              </a:lnSpc>
              <a:buFont typeface="Arial" panose="020B0606020202030204" pitchFamily="34" charset="0"/>
              <a:buChar char="•"/>
            </a:pPr>
            <a:r>
              <a:rPr lang="zh-CN" altLang="en-US" sz="1400" b="1" spc="40" dirty="0">
                <a:latin typeface="Arial Unicode MS" panose="020B0604020202020204" charset="-122"/>
                <a:ea typeface="Arial Unicode MS" panose="020B0604020202020204" charset="-122"/>
                <a:cs typeface="Arial" panose="020B0606020202030204" pitchFamily="34" charset="0"/>
              </a:rPr>
              <a:t>感谢中心与项目指导教师</a:t>
            </a:r>
            <a:r>
              <a:rPr lang="en-US" altLang="zh-CN" sz="1400" b="1" spc="40" dirty="0">
                <a:latin typeface="Arial Unicode MS" panose="020B0604020202020204" charset="-122"/>
                <a:ea typeface="Arial Unicode MS" panose="020B0604020202020204" charset="-122"/>
                <a:cs typeface="Arial" panose="020B0606020202030204" pitchFamily="34" charset="0"/>
              </a:rPr>
              <a:t>-</a:t>
            </a:r>
            <a:r>
              <a:rPr lang="zh-CN" altLang="en-US" sz="1400" b="1" spc="40" dirty="0">
                <a:latin typeface="Arial Unicode MS" panose="020B0604020202020204" charset="-122"/>
                <a:ea typeface="Arial Unicode MS" panose="020B0604020202020204" charset="-122"/>
                <a:cs typeface="Arial" panose="020B0606020202030204" pitchFamily="34" charset="0"/>
              </a:rPr>
              <a:t>袁志远老师</a:t>
            </a:r>
            <a:endParaRPr lang="en-US" altLang="zh-CN" sz="1400" b="1" spc="40" dirty="0">
              <a:latin typeface="Arial Unicode MS" panose="020B0604020202020204" charset="-122"/>
              <a:ea typeface="Arial Unicode MS" panose="020B0604020202020204" charset="-122"/>
              <a:cs typeface="Arial" panose="020B0606020202030204" pitchFamily="34" charset="0"/>
            </a:endParaRPr>
          </a:p>
          <a:p>
            <a:pPr marL="285750" indent="-285750">
              <a:lnSpc>
                <a:spcPct val="125000"/>
              </a:lnSpc>
              <a:buFont typeface="Arial" panose="020B0606020202030204" pitchFamily="34" charset="0"/>
              <a:buChar char="•"/>
            </a:pPr>
            <a:r>
              <a:rPr lang="zh-CN" altLang="en-US" sz="1400" b="1" spc="40" dirty="0">
                <a:latin typeface="Arial Unicode MS" panose="020B0604020202020204" charset="-122"/>
                <a:ea typeface="Arial Unicode MS" panose="020B0604020202020204" charset="-122"/>
                <a:cs typeface="Arial" panose="020B0606020202030204" pitchFamily="34" charset="0"/>
              </a:rPr>
              <a:t>感谢学创中心提供的支持</a:t>
            </a:r>
          </a:p>
        </p:txBody>
      </p:sp>
      <p:sp>
        <p:nvSpPr>
          <p:cNvPr id="3" name="文本框 2"/>
          <p:cNvSpPr txBox="1"/>
          <p:nvPr>
            <p:custDataLst>
              <p:tags r:id="rId11"/>
            </p:custDataLst>
          </p:nvPr>
        </p:nvSpPr>
        <p:spPr>
          <a:xfrm>
            <a:off x="875126" y="6002443"/>
            <a:ext cx="4165600" cy="840318"/>
          </a:xfrm>
          <a:prstGeom prst="rect">
            <a:avLst/>
          </a:prstGeom>
          <a:noFill/>
        </p:spPr>
        <p:txBody>
          <a:bodyPr wrap="square" rtlCol="0">
            <a:noAutofit/>
          </a:bodyPr>
          <a:lstStyle/>
          <a:p>
            <a:pPr algn="just">
              <a:lnSpc>
                <a:spcPct val="125000"/>
              </a:lnSpc>
            </a:pPr>
            <a:r>
              <a:rPr lang="zh-CN" altLang="en-US" sz="1400" b="1" spc="40" dirty="0">
                <a:latin typeface="Arial Unicode MS" panose="020B0604020202020204" charset="-122"/>
                <a:ea typeface="Arial Unicode MS" panose="020B0604020202020204" charset="-122"/>
                <a:cs typeface="Arial" panose="020B0606020202030204" pitchFamily="34" charset="0"/>
              </a:rPr>
              <a:t>        我们的目标是把刚采收的农产品大葱经过一些处理后转变成在超市买到的商品大葱，主要处理步骤有切根叶，去老皮和清洗。</a:t>
            </a:r>
            <a:endParaRPr lang="zh-CN" altLang="en-US" sz="1600" dirty="0">
              <a:solidFill>
                <a:prstClr val="black"/>
              </a:solidFill>
              <a:latin typeface="Arial Unicode MS" panose="020B0604020202020204" charset="-122"/>
              <a:ea typeface="Arial Unicode MS" panose="020B0604020202020204" charset="-122"/>
            </a:endParaRPr>
          </a:p>
        </p:txBody>
      </p:sp>
      <p:sp>
        <p:nvSpPr>
          <p:cNvPr id="5" name="矩形 4">
            <a:extLst>
              <a:ext uri="{FF2B5EF4-FFF2-40B4-BE49-F238E27FC236}">
                <a16:creationId xmlns:a16="http://schemas.microsoft.com/office/drawing/2014/main" id="{F958C10C-38BB-B96C-BEFA-92FE0A5AF4A9}"/>
              </a:ext>
            </a:extLst>
          </p:cNvPr>
          <p:cNvSpPr/>
          <p:nvPr/>
        </p:nvSpPr>
        <p:spPr>
          <a:xfrm>
            <a:off x="8418195" y="1843180"/>
            <a:ext cx="1722755" cy="617825"/>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3" name="文本框 12">
            <a:extLst>
              <a:ext uri="{FF2B5EF4-FFF2-40B4-BE49-F238E27FC236}">
                <a16:creationId xmlns:a16="http://schemas.microsoft.com/office/drawing/2014/main" id="{3D57DDCA-3EE3-4B02-F857-E751FE245FBF}"/>
              </a:ext>
            </a:extLst>
          </p:cNvPr>
          <p:cNvSpPr txBox="1"/>
          <p:nvPr/>
        </p:nvSpPr>
        <p:spPr>
          <a:xfrm>
            <a:off x="7693025" y="1638576"/>
            <a:ext cx="5454650" cy="646331"/>
          </a:xfrm>
          <a:prstGeom prst="rect">
            <a:avLst/>
          </a:prstGeom>
          <a:noFill/>
        </p:spPr>
        <p:txBody>
          <a:bodyPr wrap="square">
            <a:spAutoFit/>
          </a:bodyPr>
          <a:lstStyle/>
          <a:p>
            <a:r>
              <a:rPr lang="zh-CN" altLang="en-US" sz="3600" b="1" dirty="0">
                <a:solidFill>
                  <a:srgbClr val="0E5E8C"/>
                </a:solidFill>
                <a:latin typeface="Arial Unicode MS" panose="020B0604020202020204" charset="-122"/>
                <a:ea typeface="Arial Unicode MS" panose="020B0604020202020204" charset="-122"/>
              </a:rPr>
              <a:t>组号：</a:t>
            </a:r>
            <a:r>
              <a:rPr lang="en-US" altLang="zh-CN" sz="3600" b="1" dirty="0">
                <a:solidFill>
                  <a:srgbClr val="0E5E8C"/>
                </a:solidFill>
                <a:latin typeface="Arial Unicode MS" panose="020B0604020202020204" charset="-122"/>
                <a:ea typeface="Arial Unicode MS" panose="020B0604020202020204" charset="-122"/>
              </a:rPr>
              <a:t>C-04</a:t>
            </a:r>
          </a:p>
        </p:txBody>
      </p:sp>
      <p:pic>
        <p:nvPicPr>
          <p:cNvPr id="16" name="Picture 2" descr="日本大蔥- 2 根– FoodCraft Online Store">
            <a:extLst>
              <a:ext uri="{FF2B5EF4-FFF2-40B4-BE49-F238E27FC236}">
                <a16:creationId xmlns:a16="http://schemas.microsoft.com/office/drawing/2014/main" id="{62DBD81E-2DCD-966C-5434-D1B392278222}"/>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504535" y="6808957"/>
            <a:ext cx="1252057" cy="125205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86630D86-906F-1C3B-D006-E9D779FF42AA}"/>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178788" y="6792945"/>
            <a:ext cx="929858" cy="130966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7" name="箭头: 右 16">
            <a:extLst>
              <a:ext uri="{FF2B5EF4-FFF2-40B4-BE49-F238E27FC236}">
                <a16:creationId xmlns:a16="http://schemas.microsoft.com/office/drawing/2014/main" id="{11F4AEA4-0E18-8D8A-A844-90A45254C3E8}"/>
              </a:ext>
            </a:extLst>
          </p:cNvPr>
          <p:cNvSpPr/>
          <p:nvPr/>
        </p:nvSpPr>
        <p:spPr>
          <a:xfrm>
            <a:off x="2492582" y="7073829"/>
            <a:ext cx="1020761" cy="70435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a:extLst>
              <a:ext uri="{FF2B5EF4-FFF2-40B4-BE49-F238E27FC236}">
                <a16:creationId xmlns:a16="http://schemas.microsoft.com/office/drawing/2014/main" id="{8844A9BF-8304-D7E9-95D6-A0F0CBBC38BE}"/>
              </a:ext>
            </a:extLst>
          </p:cNvPr>
          <p:cNvPicPr>
            <a:picLocks noChangeAspect="1"/>
          </p:cNvPicPr>
          <p:nvPr/>
        </p:nvPicPr>
        <p:blipFill>
          <a:blip r:embed="rId18"/>
          <a:stretch>
            <a:fillRect/>
          </a:stretch>
        </p:blipFill>
        <p:spPr>
          <a:xfrm>
            <a:off x="5607908" y="4133259"/>
            <a:ext cx="1974852" cy="1707300"/>
          </a:xfrm>
          <a:prstGeom prst="rect">
            <a:avLst/>
          </a:prstGeom>
          <a:ln>
            <a:noFill/>
          </a:ln>
          <a:effectLst>
            <a:softEdge rad="112500"/>
          </a:effectLst>
        </p:spPr>
      </p:pic>
      <p:sp>
        <p:nvSpPr>
          <p:cNvPr id="12" name="文本框 11">
            <a:extLst>
              <a:ext uri="{FF2B5EF4-FFF2-40B4-BE49-F238E27FC236}">
                <a16:creationId xmlns:a16="http://schemas.microsoft.com/office/drawing/2014/main" id="{F46C6BEB-EE74-E58F-1CD9-CEBA14084D79}"/>
              </a:ext>
            </a:extLst>
          </p:cNvPr>
          <p:cNvSpPr txBox="1"/>
          <p:nvPr/>
        </p:nvSpPr>
        <p:spPr>
          <a:xfrm>
            <a:off x="875126" y="8620040"/>
            <a:ext cx="1554480" cy="369332"/>
          </a:xfrm>
          <a:prstGeom prst="rect">
            <a:avLst/>
          </a:prstGeom>
          <a:noFill/>
        </p:spPr>
        <p:txBody>
          <a:bodyPr wrap="square">
            <a:spAutoFit/>
          </a:bodyPr>
          <a:lstStyle/>
          <a:p>
            <a:pPr algn="just"/>
            <a:r>
              <a:rPr lang="en-US" altLang="zh-CN" b="1" dirty="0">
                <a:latin typeface="Arial Unicode MS" panose="020B0604020202020204" charset="-122"/>
                <a:ea typeface="Arial Unicode MS" panose="020B0604020202020204" charset="-122"/>
              </a:rPr>
              <a:t>3. </a:t>
            </a:r>
            <a:r>
              <a:rPr lang="zh-CN" altLang="en-US" b="1" dirty="0">
                <a:latin typeface="Arial Unicode MS" panose="020B0604020202020204" charset="-122"/>
                <a:ea typeface="Arial Unicode MS" panose="020B0604020202020204" charset="-122"/>
              </a:rPr>
              <a:t>建模设计</a:t>
            </a:r>
            <a:endParaRPr lang="en-US" altLang="zh-CN" b="1" dirty="0">
              <a:latin typeface="Arial Unicode MS" panose="020B0604020202020204" charset="-122"/>
              <a:ea typeface="Arial Unicode MS" panose="020B0604020202020204" charset="-122"/>
            </a:endParaRPr>
          </a:p>
        </p:txBody>
      </p:sp>
      <p:pic>
        <p:nvPicPr>
          <p:cNvPr id="20" name="图片 19">
            <a:extLst>
              <a:ext uri="{FF2B5EF4-FFF2-40B4-BE49-F238E27FC236}">
                <a16:creationId xmlns:a16="http://schemas.microsoft.com/office/drawing/2014/main" id="{A23554E9-D007-E47D-FF11-E647AB1C6C1A}"/>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880341" y="8991196"/>
            <a:ext cx="4454294" cy="2446182"/>
          </a:xfrm>
          <a:prstGeom prst="rect">
            <a:avLst/>
          </a:prstGeom>
          <a:ln>
            <a:noFill/>
          </a:ln>
          <a:effectLst>
            <a:softEdge rad="112500"/>
          </a:effectLst>
        </p:spPr>
      </p:pic>
      <p:pic>
        <p:nvPicPr>
          <p:cNvPr id="21" name="图片 20">
            <a:extLst>
              <a:ext uri="{FF2B5EF4-FFF2-40B4-BE49-F238E27FC236}">
                <a16:creationId xmlns:a16="http://schemas.microsoft.com/office/drawing/2014/main" id="{20D5DFBB-78C0-8803-4108-716B49D7A602}"/>
              </a:ext>
            </a:extLst>
          </p:cNvPr>
          <p:cNvPicPr>
            <a:picLocks noChangeAspect="1"/>
          </p:cNvPicPr>
          <p:nvPr/>
        </p:nvPicPr>
        <p:blipFill>
          <a:blip r:embed="rId20"/>
          <a:stretch>
            <a:fillRect/>
          </a:stretch>
        </p:blipFill>
        <p:spPr>
          <a:xfrm>
            <a:off x="5607908" y="5793050"/>
            <a:ext cx="1368146" cy="1825439"/>
          </a:xfrm>
          <a:prstGeom prst="rect">
            <a:avLst/>
          </a:prstGeom>
          <a:ln>
            <a:noFill/>
          </a:ln>
          <a:effectLst>
            <a:softEdge rad="112500"/>
          </a:effectLst>
        </p:spPr>
      </p:pic>
      <p:pic>
        <p:nvPicPr>
          <p:cNvPr id="22" name="图片 21">
            <a:extLst>
              <a:ext uri="{FF2B5EF4-FFF2-40B4-BE49-F238E27FC236}">
                <a16:creationId xmlns:a16="http://schemas.microsoft.com/office/drawing/2014/main" id="{3B2EF0BD-7788-8DB6-BAA5-8AA8DC12734F}"/>
              </a:ext>
            </a:extLst>
          </p:cNvPr>
          <p:cNvPicPr>
            <a:picLocks noChangeAspect="1"/>
          </p:cNvPicPr>
          <p:nvPr/>
        </p:nvPicPr>
        <p:blipFill>
          <a:blip r:embed="rId21"/>
          <a:stretch>
            <a:fillRect/>
          </a:stretch>
        </p:blipFill>
        <p:spPr>
          <a:xfrm>
            <a:off x="6841766" y="5817831"/>
            <a:ext cx="1402939" cy="1823386"/>
          </a:xfrm>
          <a:prstGeom prst="rect">
            <a:avLst/>
          </a:prstGeom>
          <a:ln>
            <a:noFill/>
          </a:ln>
          <a:effectLst>
            <a:softEdge rad="112500"/>
          </a:effectLst>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OTkzNjBkNjA2MWU0YTg4ODY2YmIwNzhiZWFmOWM3N2M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TotalTime>
  <Words>362</Words>
  <Application>Microsoft Office PowerPoint</Application>
  <PresentationFormat>自定义</PresentationFormat>
  <Paragraphs>25</Paragraphs>
  <Slides>1</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vt:i4>
      </vt:variant>
    </vt:vector>
  </HeadingPairs>
  <TitlesOfParts>
    <vt:vector size="6" baseType="lpstr">
      <vt:lpstr>Arial Unicode MS</vt:lpstr>
      <vt:lpstr>Calibri Light</vt:lpstr>
      <vt:lpstr>Calibri</vt:lpstr>
      <vt:lpstr>Arial</vt:lpstr>
      <vt:lpstr>Office 主题​​</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永华 唐</cp:lastModifiedBy>
  <cp:revision>54</cp:revision>
  <dcterms:created xsi:type="dcterms:W3CDTF">2025-01-03T03:39:41Z</dcterms:created>
  <dcterms:modified xsi:type="dcterms:W3CDTF">2026-01-13T13:23:29Z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D475033E31943374F47E766763F8754D_43</vt:lpwstr>
  </property>
  <property fmtid="{D5CDD505-2E9C-101B-9397-08002B2CF9AE}" pid="3" name="KSOProductBuildVer">
    <vt:lpwstr>2052-6.11.0.8885</vt:lpwstr>
  </property>
</Properties>
</file>