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1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54"/>
    <p:restoredTop sz="95595"/>
  </p:normalViewPr>
  <p:slideViewPr>
    <p:cSldViewPr>
      <p:cViewPr varScale="1">
        <p:scale>
          <a:sx n="145" d="100"/>
          <a:sy n="145" d="100"/>
        </p:scale>
        <p:origin x="288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170170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424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"/>
            <a:ext cx="9144000" cy="499397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1"/>
          <p:cNvSpPr/>
          <p:nvPr/>
        </p:nvSpPr>
        <p:spPr>
          <a:xfrm>
            <a:off x="0" y="4366259"/>
            <a:ext cx="9144000" cy="777242"/>
          </a:xfrm>
          <a:prstGeom prst="rect">
            <a:avLst/>
          </a:prstGeom>
          <a:solidFill>
            <a:srgbClr val="C9151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67293" y="4575578"/>
            <a:ext cx="1958549" cy="388854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"/>
            <a:ext cx="9144000" cy="4993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384" y="131560"/>
            <a:ext cx="1303884" cy="301062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/>
          <p:nvPr/>
        </p:nvSpPr>
        <p:spPr>
          <a:xfrm>
            <a:off x="0" y="5074920"/>
            <a:ext cx="9144000" cy="68581"/>
          </a:xfrm>
          <a:prstGeom prst="rect">
            <a:avLst/>
          </a:prstGeom>
          <a:solidFill>
            <a:srgbClr val="C9151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9151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image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207759" y="4361315"/>
            <a:ext cx="2458722" cy="48815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1370012" y="577453"/>
            <a:ext cx="7315201" cy="1251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/>
          <a:lstStyle/>
          <a:p>
            <a:r>
              <a:t>标题文本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5103812" y="1828800"/>
            <a:ext cx="3581401" cy="331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6289220" y="4632643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395536" y="3274542"/>
            <a:ext cx="8352928" cy="1601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201523" y="843558"/>
            <a:ext cx="8740954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2200" b="1" spc="-78">
                <a:solidFill>
                  <a:srgbClr val="CC141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000" dirty="0" smtClean="0"/>
              <a:t>学位</a:t>
            </a:r>
            <a:r>
              <a:rPr lang="zh-CN" altLang="en-US" sz="2000" dirty="0"/>
              <a:t>论文论文</a:t>
            </a:r>
            <a:r>
              <a:rPr lang="zh-CN" altLang="en-US" sz="2000" dirty="0" smtClean="0"/>
              <a:t>题目</a:t>
            </a:r>
            <a:endParaRPr lang="en-US" altLang="zh-CN" sz="2000" dirty="0" smtClean="0"/>
          </a:p>
        </p:txBody>
      </p:sp>
      <p:grpSp>
        <p:nvGrpSpPr>
          <p:cNvPr id="3" name="组合 2"/>
          <p:cNvGrpSpPr/>
          <p:nvPr/>
        </p:nvGrpSpPr>
        <p:grpSpPr>
          <a:xfrm>
            <a:off x="3206856" y="1502714"/>
            <a:ext cx="5567884" cy="1665541"/>
            <a:chOff x="3206856" y="1407586"/>
            <a:chExt cx="5567884" cy="1665541"/>
          </a:xfrm>
        </p:grpSpPr>
        <p:sp>
          <p:nvSpPr>
            <p:cNvPr id="66" name="Shape 66"/>
            <p:cNvSpPr/>
            <p:nvPr/>
          </p:nvSpPr>
          <p:spPr>
            <a:xfrm>
              <a:off x="3462134" y="1575281"/>
              <a:ext cx="5312606" cy="14978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400"/>
                </a:spcAft>
                <a:defRPr sz="1600" spc="-80">
                  <a:solidFill>
                    <a:srgbClr val="595757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（预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）答辩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人：</a:t>
              </a:r>
              <a:r>
                <a:rPr lang="en-US" altLang="zh-CN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张三</a:t>
              </a:r>
              <a:endParaRPr lang="zh-CN" altLang="en-US" sz="1400" dirty="0">
                <a:solidFill>
                  <a:schemeClr val="tx1"/>
                </a:solidFill>
                <a:latin typeface="+mn-ea"/>
                <a:ea typeface="+mn-ea"/>
              </a:endParaRPr>
            </a:p>
            <a:p>
              <a:pPr>
                <a:lnSpc>
                  <a:spcPct val="120000"/>
                </a:lnSpc>
                <a:spcAft>
                  <a:spcPts val="400"/>
                </a:spcAft>
                <a:defRPr sz="1600" spc="-80">
                  <a:solidFill>
                    <a:srgbClr val="595757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时 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   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   间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：</a:t>
              </a:r>
              <a:r>
                <a:rPr lang="en-US" altLang="zh-CN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3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月</a:t>
              </a:r>
              <a:r>
                <a:rPr lang="en-US" altLang="zh-CN" sz="1400" dirty="0">
                  <a:solidFill>
                    <a:schemeClr val="tx1"/>
                  </a:solidFill>
                  <a:latin typeface="+mn-ea"/>
                  <a:ea typeface="+mn-ea"/>
                </a:rPr>
                <a:t>19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日  </a:t>
              </a:r>
              <a:r>
                <a:rPr lang="en-US" altLang="zh-CN" sz="1400" dirty="0">
                  <a:solidFill>
                    <a:schemeClr val="tx1"/>
                  </a:solidFill>
                  <a:latin typeface="+mn-ea"/>
                  <a:ea typeface="+mn-ea"/>
                </a:rPr>
                <a:t>9:00-10:15</a:t>
              </a:r>
            </a:p>
            <a:p>
              <a:pPr>
                <a:lnSpc>
                  <a:spcPct val="120000"/>
                </a:lnSpc>
                <a:spcAft>
                  <a:spcPts val="400"/>
                </a:spcAft>
                <a:defRPr sz="1600" spc="-80">
                  <a:solidFill>
                    <a:srgbClr val="595757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地  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  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   点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：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机械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与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动力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工程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学院   </a:t>
              </a:r>
              <a:r>
                <a:rPr lang="en-US" altLang="zh-CN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F307</a:t>
              </a:r>
              <a:endParaRPr lang="en-US" altLang="zh-CN" sz="1400" dirty="0">
                <a:solidFill>
                  <a:schemeClr val="tx1"/>
                </a:solidFill>
                <a:latin typeface="+mn-ea"/>
                <a:ea typeface="+mn-ea"/>
              </a:endParaRPr>
            </a:p>
            <a:p>
              <a:pPr>
                <a:lnSpc>
                  <a:spcPct val="120000"/>
                </a:lnSpc>
                <a:spcAft>
                  <a:spcPts val="400"/>
                </a:spcAft>
                <a:defRPr sz="1600" spc="-80">
                  <a:solidFill>
                    <a:srgbClr val="595757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导    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   师</a:t>
              </a:r>
              <a:r>
                <a:rPr lang="zh-CN" altLang="en-US" sz="1400" dirty="0" smtClean="0">
                  <a:solidFill>
                    <a:schemeClr val="tx1"/>
                  </a:solidFill>
                  <a:latin typeface="+mn-ea"/>
                  <a:ea typeface="+mn-ea"/>
                </a:rPr>
                <a:t>：***教授（***研究所</a:t>
              </a:r>
              <a:r>
                <a:rPr lang="zh-CN" altLang="en-US" sz="1400" dirty="0">
                  <a:solidFill>
                    <a:schemeClr val="tx1"/>
                  </a:solidFill>
                  <a:latin typeface="+mn-ea"/>
                  <a:ea typeface="+mn-ea"/>
                </a:rPr>
                <a:t>）</a:t>
              </a:r>
            </a:p>
            <a:p>
              <a:pPr>
                <a:lnSpc>
                  <a:spcPct val="120000"/>
                </a:lnSpc>
                <a:spcAft>
                  <a:spcPts val="400"/>
                </a:spcAft>
                <a:defRPr sz="1600" spc="-80">
                  <a:solidFill>
                    <a:srgbClr val="595757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 lang="en-US" altLang="zh-CN" sz="1400" spc="-80" dirty="0">
                <a:solidFill>
                  <a:schemeClr val="tx1"/>
                </a:solidFill>
                <a:latin typeface="+mn-ea"/>
                <a:ea typeface="+mn-ea"/>
                <a:cs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206856" y="1407586"/>
              <a:ext cx="45719" cy="1665541"/>
            </a:xfrm>
            <a:prstGeom prst="rect">
              <a:avLst/>
            </a:prstGeom>
            <a:solidFill>
              <a:srgbClr val="C9151E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68" name="Shape 68"/>
          <p:cNvSpPr/>
          <p:nvPr/>
        </p:nvSpPr>
        <p:spPr>
          <a:xfrm>
            <a:off x="549116" y="3428943"/>
            <a:ext cx="8045769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400" dirty="0" smtClean="0"/>
              <a:t>论文简介</a:t>
            </a:r>
            <a:r>
              <a:rPr lang="zh-CN" altLang="en-US" sz="1400" dirty="0" smtClean="0">
                <a:sym typeface="Wingdings" panose="05000000000000000000" pitchFamily="2" charset="2"/>
              </a:rPr>
              <a:t>：（字数不要超过本框</a:t>
            </a:r>
            <a:r>
              <a:rPr lang="zh-CN" altLang="en-US" sz="1400" dirty="0" smtClean="0"/>
              <a:t>）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85046" y="3265185"/>
            <a:ext cx="225381" cy="225381"/>
            <a:chOff x="607591" y="3092405"/>
            <a:chExt cx="225381" cy="225381"/>
          </a:xfrm>
        </p:grpSpPr>
        <p:sp>
          <p:nvSpPr>
            <p:cNvPr id="24" name="矩形 23"/>
            <p:cNvSpPr/>
            <p:nvPr/>
          </p:nvSpPr>
          <p:spPr>
            <a:xfrm>
              <a:off x="607591" y="3092405"/>
              <a:ext cx="36000" cy="225381"/>
            </a:xfrm>
            <a:prstGeom prst="rect">
              <a:avLst/>
            </a:prstGeom>
            <a:solidFill>
              <a:srgbClr val="C9151E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5400000">
              <a:off x="702282" y="2997715"/>
              <a:ext cx="36000" cy="225381"/>
            </a:xfrm>
            <a:prstGeom prst="rect">
              <a:avLst/>
            </a:prstGeom>
            <a:solidFill>
              <a:srgbClr val="C9151E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0800000">
            <a:off x="8545231" y="4650624"/>
            <a:ext cx="225381" cy="225381"/>
            <a:chOff x="607591" y="3092405"/>
            <a:chExt cx="225381" cy="225381"/>
          </a:xfrm>
        </p:grpSpPr>
        <p:sp>
          <p:nvSpPr>
            <p:cNvPr id="28" name="矩形 27"/>
            <p:cNvSpPr/>
            <p:nvPr/>
          </p:nvSpPr>
          <p:spPr>
            <a:xfrm>
              <a:off x="607591" y="3092405"/>
              <a:ext cx="36000" cy="225381"/>
            </a:xfrm>
            <a:prstGeom prst="rect">
              <a:avLst/>
            </a:prstGeom>
            <a:solidFill>
              <a:srgbClr val="C9151E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5400000">
              <a:off x="702282" y="2997715"/>
              <a:ext cx="36000" cy="225381"/>
            </a:xfrm>
            <a:prstGeom prst="rect">
              <a:avLst/>
            </a:prstGeom>
            <a:solidFill>
              <a:srgbClr val="C9151E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1" t="-283" r="10696" b="-1"/>
          <a:stretch/>
        </p:blipFill>
        <p:spPr>
          <a:xfrm>
            <a:off x="1877941" y="1524745"/>
            <a:ext cx="1224136" cy="162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5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自定义 1">
      <a:majorFont>
        <a:latin typeface="Arial"/>
        <a:ea typeface="微软雅黑"/>
        <a:cs typeface="Calibri"/>
      </a:majorFont>
      <a:minorFont>
        <a:latin typeface="Arial"/>
        <a:ea typeface="微软雅黑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48</Words>
  <Application>Microsoft Office PowerPoint</Application>
  <PresentationFormat>全屏显示(16:9)</PresentationFormat>
  <Paragraphs>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Wingdings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zll</dc:creator>
  <cp:lastModifiedBy>yanan shu</cp:lastModifiedBy>
  <cp:revision>34</cp:revision>
  <dcterms:modified xsi:type="dcterms:W3CDTF">2018-04-26T03:09:15Z</dcterms:modified>
</cp:coreProperties>
</file>