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57" r:id="rId9"/>
  </p:sldIdLst>
  <p:sldSz cx="10691813" cy="14041438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4B1BF"/>
    <a:srgbClr val="4B6AF6"/>
    <a:srgbClr val="003788"/>
    <a:srgbClr val="073A83"/>
    <a:srgbClr val="FDAA04"/>
    <a:srgbClr val="2B334A"/>
    <a:srgbClr val="FF8300"/>
    <a:srgbClr val="455765"/>
    <a:srgbClr val="2F9651"/>
    <a:srgbClr val="3333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7" autoAdjust="0"/>
    <p:restoredTop sz="94660"/>
  </p:normalViewPr>
  <p:slideViewPr>
    <p:cSldViewPr snapToGrid="0">
      <p:cViewPr varScale="1">
        <p:scale>
          <a:sx n="46" d="100"/>
          <a:sy n="46" d="100"/>
        </p:scale>
        <p:origin x="2688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886" y="2297986"/>
            <a:ext cx="9088041" cy="4888501"/>
          </a:xfrm>
        </p:spPr>
        <p:txBody>
          <a:bodyPr anchor="b"/>
          <a:lstStyle>
            <a:lvl1pPr algn="ctr">
              <a:defRPr sz="7016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6477" y="7375006"/>
            <a:ext cx="8018860" cy="3390096"/>
          </a:xfrm>
        </p:spPr>
        <p:txBody>
          <a:bodyPr/>
          <a:lstStyle>
            <a:lvl1pPr marL="0" indent="0" algn="ctr">
              <a:buNone/>
              <a:defRPr sz="2806"/>
            </a:lvl1pPr>
            <a:lvl2pPr marL="534604" indent="0" algn="ctr">
              <a:buNone/>
              <a:defRPr sz="2339"/>
            </a:lvl2pPr>
            <a:lvl3pPr marL="1069208" indent="0" algn="ctr">
              <a:buNone/>
              <a:defRPr sz="2105"/>
            </a:lvl3pPr>
            <a:lvl4pPr marL="1603812" indent="0" algn="ctr">
              <a:buNone/>
              <a:defRPr sz="1871"/>
            </a:lvl4pPr>
            <a:lvl5pPr marL="2138416" indent="0" algn="ctr">
              <a:buNone/>
              <a:defRPr sz="1871"/>
            </a:lvl5pPr>
            <a:lvl6pPr marL="2673020" indent="0" algn="ctr">
              <a:buNone/>
              <a:defRPr sz="1871"/>
            </a:lvl6pPr>
            <a:lvl7pPr marL="3207624" indent="0" algn="ctr">
              <a:buNone/>
              <a:defRPr sz="1871"/>
            </a:lvl7pPr>
            <a:lvl8pPr marL="3742228" indent="0" algn="ctr">
              <a:buNone/>
              <a:defRPr sz="1871"/>
            </a:lvl8pPr>
            <a:lvl9pPr marL="4276832" indent="0" algn="ctr">
              <a:buNone/>
              <a:defRPr sz="1871"/>
            </a:lvl9pPr>
          </a:lstStyle>
          <a:p>
            <a:r>
              <a:rPr lang="zh-CN" altLang="en-US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9C549D-848B-4C68-BAE7-090EB72EB9E3}" type="datetimeFigureOut">
              <a:rPr lang="zh-CN" altLang="en-US" smtClean="0"/>
              <a:t>2021/10/28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8B008-BDB7-4B92-AC50-06D8EB3882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403595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9C549D-848B-4C68-BAE7-090EB72EB9E3}" type="datetimeFigureOut">
              <a:rPr lang="zh-CN" altLang="en-US" smtClean="0"/>
              <a:t>2021/10/28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8B008-BDB7-4B92-AC50-06D8EB3882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474721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51329" y="747576"/>
            <a:ext cx="2305422" cy="11899470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35063" y="747576"/>
            <a:ext cx="6782619" cy="11899470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9C549D-848B-4C68-BAE7-090EB72EB9E3}" type="datetimeFigureOut">
              <a:rPr lang="zh-CN" altLang="en-US" smtClean="0"/>
              <a:t>2021/10/28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8B008-BDB7-4B92-AC50-06D8EB3882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587283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9C549D-848B-4C68-BAE7-090EB72EB9E3}" type="datetimeFigureOut">
              <a:rPr lang="zh-CN" altLang="en-US" smtClean="0"/>
              <a:t>2021/10/28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8B008-BDB7-4B92-AC50-06D8EB3882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235293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9494" y="3500613"/>
            <a:ext cx="9221689" cy="5840847"/>
          </a:xfrm>
        </p:spPr>
        <p:txBody>
          <a:bodyPr anchor="b"/>
          <a:lstStyle>
            <a:lvl1pPr>
              <a:defRPr sz="7016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9494" y="9396716"/>
            <a:ext cx="9221689" cy="3071564"/>
          </a:xfrm>
        </p:spPr>
        <p:txBody>
          <a:bodyPr/>
          <a:lstStyle>
            <a:lvl1pPr marL="0" indent="0">
              <a:buNone/>
              <a:defRPr sz="2806">
                <a:solidFill>
                  <a:schemeClr val="tx1"/>
                </a:solidFill>
              </a:defRPr>
            </a:lvl1pPr>
            <a:lvl2pPr marL="534604" indent="0">
              <a:buNone/>
              <a:defRPr sz="2339">
                <a:solidFill>
                  <a:schemeClr val="tx1">
                    <a:tint val="75000"/>
                  </a:schemeClr>
                </a:solidFill>
              </a:defRPr>
            </a:lvl2pPr>
            <a:lvl3pPr marL="1069208" indent="0">
              <a:buNone/>
              <a:defRPr sz="2105">
                <a:solidFill>
                  <a:schemeClr val="tx1">
                    <a:tint val="75000"/>
                  </a:schemeClr>
                </a:solidFill>
              </a:defRPr>
            </a:lvl3pPr>
            <a:lvl4pPr marL="1603812" indent="0">
              <a:buNone/>
              <a:defRPr sz="1871">
                <a:solidFill>
                  <a:schemeClr val="tx1">
                    <a:tint val="75000"/>
                  </a:schemeClr>
                </a:solidFill>
              </a:defRPr>
            </a:lvl4pPr>
            <a:lvl5pPr marL="2138416" indent="0">
              <a:buNone/>
              <a:defRPr sz="1871">
                <a:solidFill>
                  <a:schemeClr val="tx1">
                    <a:tint val="75000"/>
                  </a:schemeClr>
                </a:solidFill>
              </a:defRPr>
            </a:lvl5pPr>
            <a:lvl6pPr marL="2673020" indent="0">
              <a:buNone/>
              <a:defRPr sz="1871">
                <a:solidFill>
                  <a:schemeClr val="tx1">
                    <a:tint val="75000"/>
                  </a:schemeClr>
                </a:solidFill>
              </a:defRPr>
            </a:lvl6pPr>
            <a:lvl7pPr marL="3207624" indent="0">
              <a:buNone/>
              <a:defRPr sz="1871">
                <a:solidFill>
                  <a:schemeClr val="tx1">
                    <a:tint val="75000"/>
                  </a:schemeClr>
                </a:solidFill>
              </a:defRPr>
            </a:lvl7pPr>
            <a:lvl8pPr marL="3742228" indent="0">
              <a:buNone/>
              <a:defRPr sz="1871">
                <a:solidFill>
                  <a:schemeClr val="tx1">
                    <a:tint val="75000"/>
                  </a:schemeClr>
                </a:solidFill>
              </a:defRPr>
            </a:lvl8pPr>
            <a:lvl9pPr marL="4276832" indent="0">
              <a:buNone/>
              <a:defRPr sz="1871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9C549D-848B-4C68-BAE7-090EB72EB9E3}" type="datetimeFigureOut">
              <a:rPr lang="zh-CN" altLang="en-US" smtClean="0"/>
              <a:t>2021/10/28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8B008-BDB7-4B92-AC50-06D8EB3882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960481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35062" y="3737883"/>
            <a:ext cx="4544021" cy="8909163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12730" y="3737883"/>
            <a:ext cx="4544021" cy="8909163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9C549D-848B-4C68-BAE7-090EB72EB9E3}" type="datetimeFigureOut">
              <a:rPr lang="zh-CN" altLang="en-US" smtClean="0"/>
              <a:t>2021/10/28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8B008-BDB7-4B92-AC50-06D8EB3882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65536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747580"/>
            <a:ext cx="9221689" cy="2714029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3442103"/>
            <a:ext cx="4523137" cy="1686922"/>
          </a:xfrm>
        </p:spPr>
        <p:txBody>
          <a:bodyPr anchor="b"/>
          <a:lstStyle>
            <a:lvl1pPr marL="0" indent="0">
              <a:buNone/>
              <a:defRPr sz="2806" b="1"/>
            </a:lvl1pPr>
            <a:lvl2pPr marL="534604" indent="0">
              <a:buNone/>
              <a:defRPr sz="2339" b="1"/>
            </a:lvl2pPr>
            <a:lvl3pPr marL="1069208" indent="0">
              <a:buNone/>
              <a:defRPr sz="2105" b="1"/>
            </a:lvl3pPr>
            <a:lvl4pPr marL="1603812" indent="0">
              <a:buNone/>
              <a:defRPr sz="1871" b="1"/>
            </a:lvl4pPr>
            <a:lvl5pPr marL="2138416" indent="0">
              <a:buNone/>
              <a:defRPr sz="1871" b="1"/>
            </a:lvl5pPr>
            <a:lvl6pPr marL="2673020" indent="0">
              <a:buNone/>
              <a:defRPr sz="1871" b="1"/>
            </a:lvl6pPr>
            <a:lvl7pPr marL="3207624" indent="0">
              <a:buNone/>
              <a:defRPr sz="1871" b="1"/>
            </a:lvl7pPr>
            <a:lvl8pPr marL="3742228" indent="0">
              <a:buNone/>
              <a:defRPr sz="1871" b="1"/>
            </a:lvl8pPr>
            <a:lvl9pPr marL="4276832" indent="0">
              <a:buNone/>
              <a:defRPr sz="1871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36456" y="5129025"/>
            <a:ext cx="4523137" cy="7544024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12731" y="3442103"/>
            <a:ext cx="4545413" cy="1686922"/>
          </a:xfrm>
        </p:spPr>
        <p:txBody>
          <a:bodyPr anchor="b"/>
          <a:lstStyle>
            <a:lvl1pPr marL="0" indent="0">
              <a:buNone/>
              <a:defRPr sz="2806" b="1"/>
            </a:lvl1pPr>
            <a:lvl2pPr marL="534604" indent="0">
              <a:buNone/>
              <a:defRPr sz="2339" b="1"/>
            </a:lvl2pPr>
            <a:lvl3pPr marL="1069208" indent="0">
              <a:buNone/>
              <a:defRPr sz="2105" b="1"/>
            </a:lvl3pPr>
            <a:lvl4pPr marL="1603812" indent="0">
              <a:buNone/>
              <a:defRPr sz="1871" b="1"/>
            </a:lvl4pPr>
            <a:lvl5pPr marL="2138416" indent="0">
              <a:buNone/>
              <a:defRPr sz="1871" b="1"/>
            </a:lvl5pPr>
            <a:lvl6pPr marL="2673020" indent="0">
              <a:buNone/>
              <a:defRPr sz="1871" b="1"/>
            </a:lvl6pPr>
            <a:lvl7pPr marL="3207624" indent="0">
              <a:buNone/>
              <a:defRPr sz="1871" b="1"/>
            </a:lvl7pPr>
            <a:lvl8pPr marL="3742228" indent="0">
              <a:buNone/>
              <a:defRPr sz="1871" b="1"/>
            </a:lvl8pPr>
            <a:lvl9pPr marL="4276832" indent="0">
              <a:buNone/>
              <a:defRPr sz="1871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12731" y="5129025"/>
            <a:ext cx="4545413" cy="7544024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9C549D-848B-4C68-BAE7-090EB72EB9E3}" type="datetimeFigureOut">
              <a:rPr lang="zh-CN" altLang="en-US" smtClean="0"/>
              <a:t>2021/10/28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8B008-BDB7-4B92-AC50-06D8EB3882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770954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9C549D-848B-4C68-BAE7-090EB72EB9E3}" type="datetimeFigureOut">
              <a:rPr lang="zh-CN" altLang="en-US" smtClean="0"/>
              <a:t>2021/10/28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8B008-BDB7-4B92-AC50-06D8EB3882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179515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9C549D-848B-4C68-BAE7-090EB72EB9E3}" type="datetimeFigureOut">
              <a:rPr lang="zh-CN" altLang="en-US" smtClean="0"/>
              <a:t>2021/10/28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8B008-BDB7-4B92-AC50-06D8EB3882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763650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936096"/>
            <a:ext cx="3448388" cy="3276336"/>
          </a:xfrm>
        </p:spPr>
        <p:txBody>
          <a:bodyPr anchor="b"/>
          <a:lstStyle>
            <a:lvl1pPr>
              <a:defRPr sz="3742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45413" y="2021710"/>
            <a:ext cx="5412730" cy="9978522"/>
          </a:xfrm>
        </p:spPr>
        <p:txBody>
          <a:bodyPr/>
          <a:lstStyle>
            <a:lvl1pPr>
              <a:defRPr sz="3742"/>
            </a:lvl1pPr>
            <a:lvl2pPr>
              <a:defRPr sz="3274"/>
            </a:lvl2pPr>
            <a:lvl3pPr>
              <a:defRPr sz="2806"/>
            </a:lvl3pPr>
            <a:lvl4pPr>
              <a:defRPr sz="2339"/>
            </a:lvl4pPr>
            <a:lvl5pPr>
              <a:defRPr sz="2339"/>
            </a:lvl5pPr>
            <a:lvl6pPr>
              <a:defRPr sz="2339"/>
            </a:lvl6pPr>
            <a:lvl7pPr>
              <a:defRPr sz="2339"/>
            </a:lvl7pPr>
            <a:lvl8pPr>
              <a:defRPr sz="2339"/>
            </a:lvl8pPr>
            <a:lvl9pPr>
              <a:defRPr sz="2339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4212432"/>
            <a:ext cx="3448388" cy="7804050"/>
          </a:xfrm>
        </p:spPr>
        <p:txBody>
          <a:bodyPr/>
          <a:lstStyle>
            <a:lvl1pPr marL="0" indent="0">
              <a:buNone/>
              <a:defRPr sz="1871"/>
            </a:lvl1pPr>
            <a:lvl2pPr marL="534604" indent="0">
              <a:buNone/>
              <a:defRPr sz="1637"/>
            </a:lvl2pPr>
            <a:lvl3pPr marL="1069208" indent="0">
              <a:buNone/>
              <a:defRPr sz="1403"/>
            </a:lvl3pPr>
            <a:lvl4pPr marL="1603812" indent="0">
              <a:buNone/>
              <a:defRPr sz="1169"/>
            </a:lvl4pPr>
            <a:lvl5pPr marL="2138416" indent="0">
              <a:buNone/>
              <a:defRPr sz="1169"/>
            </a:lvl5pPr>
            <a:lvl6pPr marL="2673020" indent="0">
              <a:buNone/>
              <a:defRPr sz="1169"/>
            </a:lvl6pPr>
            <a:lvl7pPr marL="3207624" indent="0">
              <a:buNone/>
              <a:defRPr sz="1169"/>
            </a:lvl7pPr>
            <a:lvl8pPr marL="3742228" indent="0">
              <a:buNone/>
              <a:defRPr sz="1169"/>
            </a:lvl8pPr>
            <a:lvl9pPr marL="4276832" indent="0">
              <a:buNone/>
              <a:defRPr sz="1169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9C549D-848B-4C68-BAE7-090EB72EB9E3}" type="datetimeFigureOut">
              <a:rPr lang="zh-CN" altLang="en-US" smtClean="0"/>
              <a:t>2021/10/28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8B008-BDB7-4B92-AC50-06D8EB3882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380077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936096"/>
            <a:ext cx="3448388" cy="3276336"/>
          </a:xfrm>
        </p:spPr>
        <p:txBody>
          <a:bodyPr anchor="b"/>
          <a:lstStyle>
            <a:lvl1pPr>
              <a:defRPr sz="3742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45413" y="2021710"/>
            <a:ext cx="5412730" cy="9978522"/>
          </a:xfrm>
        </p:spPr>
        <p:txBody>
          <a:bodyPr anchor="t"/>
          <a:lstStyle>
            <a:lvl1pPr marL="0" indent="0">
              <a:buNone/>
              <a:defRPr sz="3742"/>
            </a:lvl1pPr>
            <a:lvl2pPr marL="534604" indent="0">
              <a:buNone/>
              <a:defRPr sz="3274"/>
            </a:lvl2pPr>
            <a:lvl3pPr marL="1069208" indent="0">
              <a:buNone/>
              <a:defRPr sz="2806"/>
            </a:lvl3pPr>
            <a:lvl4pPr marL="1603812" indent="0">
              <a:buNone/>
              <a:defRPr sz="2339"/>
            </a:lvl4pPr>
            <a:lvl5pPr marL="2138416" indent="0">
              <a:buNone/>
              <a:defRPr sz="2339"/>
            </a:lvl5pPr>
            <a:lvl6pPr marL="2673020" indent="0">
              <a:buNone/>
              <a:defRPr sz="2339"/>
            </a:lvl6pPr>
            <a:lvl7pPr marL="3207624" indent="0">
              <a:buNone/>
              <a:defRPr sz="2339"/>
            </a:lvl7pPr>
            <a:lvl8pPr marL="3742228" indent="0">
              <a:buNone/>
              <a:defRPr sz="2339"/>
            </a:lvl8pPr>
            <a:lvl9pPr marL="4276832" indent="0">
              <a:buNone/>
              <a:defRPr sz="2339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4212432"/>
            <a:ext cx="3448388" cy="7804050"/>
          </a:xfrm>
        </p:spPr>
        <p:txBody>
          <a:bodyPr/>
          <a:lstStyle>
            <a:lvl1pPr marL="0" indent="0">
              <a:buNone/>
              <a:defRPr sz="1871"/>
            </a:lvl1pPr>
            <a:lvl2pPr marL="534604" indent="0">
              <a:buNone/>
              <a:defRPr sz="1637"/>
            </a:lvl2pPr>
            <a:lvl3pPr marL="1069208" indent="0">
              <a:buNone/>
              <a:defRPr sz="1403"/>
            </a:lvl3pPr>
            <a:lvl4pPr marL="1603812" indent="0">
              <a:buNone/>
              <a:defRPr sz="1169"/>
            </a:lvl4pPr>
            <a:lvl5pPr marL="2138416" indent="0">
              <a:buNone/>
              <a:defRPr sz="1169"/>
            </a:lvl5pPr>
            <a:lvl6pPr marL="2673020" indent="0">
              <a:buNone/>
              <a:defRPr sz="1169"/>
            </a:lvl6pPr>
            <a:lvl7pPr marL="3207624" indent="0">
              <a:buNone/>
              <a:defRPr sz="1169"/>
            </a:lvl7pPr>
            <a:lvl8pPr marL="3742228" indent="0">
              <a:buNone/>
              <a:defRPr sz="1169"/>
            </a:lvl8pPr>
            <a:lvl9pPr marL="4276832" indent="0">
              <a:buNone/>
              <a:defRPr sz="1169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9C549D-848B-4C68-BAE7-090EB72EB9E3}" type="datetimeFigureOut">
              <a:rPr lang="zh-CN" altLang="en-US" smtClean="0"/>
              <a:t>2021/10/28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8B008-BDB7-4B92-AC50-06D8EB3882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272539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35062" y="747580"/>
            <a:ext cx="9221689" cy="271402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5062" y="3737883"/>
            <a:ext cx="9221689" cy="89091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062" y="13014336"/>
            <a:ext cx="2405658" cy="74757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9C549D-848B-4C68-BAE7-090EB72EB9E3}" type="datetimeFigureOut">
              <a:rPr lang="zh-CN" altLang="en-US" smtClean="0"/>
              <a:t>2021/10/28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41663" y="13014336"/>
            <a:ext cx="3608487" cy="74757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51093" y="13014336"/>
            <a:ext cx="2405658" cy="74757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D8B008-BDB7-4B92-AC50-06D8EB3882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320039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69208" rtl="0" eaLnBrk="1" latinLnBrk="0" hangingPunct="1">
        <a:lnSpc>
          <a:spcPct val="90000"/>
        </a:lnSpc>
        <a:spcBef>
          <a:spcPct val="0"/>
        </a:spcBef>
        <a:buNone/>
        <a:defRPr sz="514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67302" indent="-267302" algn="l" defTabSz="1069208" rtl="0" eaLnBrk="1" latinLnBrk="0" hangingPunct="1">
        <a:lnSpc>
          <a:spcPct val="90000"/>
        </a:lnSpc>
        <a:spcBef>
          <a:spcPts val="1169"/>
        </a:spcBef>
        <a:buFont typeface="Arial" panose="020B0604020202020204" pitchFamily="34" charset="0"/>
        <a:buChar char="•"/>
        <a:defRPr sz="3274" kern="1200">
          <a:solidFill>
            <a:schemeClr val="tx1"/>
          </a:solidFill>
          <a:latin typeface="+mn-lt"/>
          <a:ea typeface="+mn-ea"/>
          <a:cs typeface="+mn-cs"/>
        </a:defRPr>
      </a:lvl1pPr>
      <a:lvl2pPr marL="801906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806" kern="1200">
          <a:solidFill>
            <a:schemeClr val="tx1"/>
          </a:solidFill>
          <a:latin typeface="+mn-lt"/>
          <a:ea typeface="+mn-ea"/>
          <a:cs typeface="+mn-cs"/>
        </a:defRPr>
      </a:lvl2pPr>
      <a:lvl3pPr marL="1336510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339" kern="1200">
          <a:solidFill>
            <a:schemeClr val="tx1"/>
          </a:solidFill>
          <a:latin typeface="+mn-lt"/>
          <a:ea typeface="+mn-ea"/>
          <a:cs typeface="+mn-cs"/>
        </a:defRPr>
      </a:lvl3pPr>
      <a:lvl4pPr marL="1871114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4pPr>
      <a:lvl5pPr marL="2405718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5pPr>
      <a:lvl6pPr marL="2940322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6pPr>
      <a:lvl7pPr marL="3474926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7pPr>
      <a:lvl8pPr marL="4009530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8pPr>
      <a:lvl9pPr marL="4544134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1pPr>
      <a:lvl2pPr marL="534604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2pPr>
      <a:lvl3pPr marL="1069208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3pPr>
      <a:lvl4pPr marL="1603812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4pPr>
      <a:lvl5pPr marL="2138416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5pPr>
      <a:lvl6pPr marL="2673020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6pPr>
      <a:lvl7pPr marL="3207624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7pPr>
      <a:lvl8pPr marL="3742228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8pPr>
      <a:lvl9pPr marL="4276832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9">
            <a:extLst>
              <a:ext uri="{FF2B5EF4-FFF2-40B4-BE49-F238E27FC236}">
                <a16:creationId xmlns:a16="http://schemas.microsoft.com/office/drawing/2014/main" id="{157CE82B-B5B8-406E-8372-DA4890202877}"/>
              </a:ext>
            </a:extLst>
          </p:cNvPr>
          <p:cNvSpPr>
            <a:spLocks/>
          </p:cNvSpPr>
          <p:nvPr/>
        </p:nvSpPr>
        <p:spPr bwMode="auto">
          <a:xfrm>
            <a:off x="-3175" y="0"/>
            <a:ext cx="10698163" cy="3214688"/>
          </a:xfrm>
          <a:custGeom>
            <a:avLst/>
            <a:gdLst>
              <a:gd name="T0" fmla="*/ 6739 w 6739"/>
              <a:gd name="T1" fmla="*/ 1235 h 2025"/>
              <a:gd name="T2" fmla="*/ 6739 w 6739"/>
              <a:gd name="T3" fmla="*/ 0 h 2025"/>
              <a:gd name="T4" fmla="*/ 0 w 6739"/>
              <a:gd name="T5" fmla="*/ 0 h 2025"/>
              <a:gd name="T6" fmla="*/ 0 w 6739"/>
              <a:gd name="T7" fmla="*/ 2025 h 2025"/>
              <a:gd name="T8" fmla="*/ 528 w 6739"/>
              <a:gd name="T9" fmla="*/ 2025 h 2025"/>
              <a:gd name="T10" fmla="*/ 1068 w 6739"/>
              <a:gd name="T11" fmla="*/ 1235 h 2025"/>
              <a:gd name="T12" fmla="*/ 6739 w 6739"/>
              <a:gd name="T13" fmla="*/ 1235 h 20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739" h="2025">
                <a:moveTo>
                  <a:pt x="6739" y="1235"/>
                </a:moveTo>
                <a:lnTo>
                  <a:pt x="6739" y="0"/>
                </a:lnTo>
                <a:lnTo>
                  <a:pt x="0" y="0"/>
                </a:lnTo>
                <a:lnTo>
                  <a:pt x="0" y="2025"/>
                </a:lnTo>
                <a:lnTo>
                  <a:pt x="528" y="2025"/>
                </a:lnTo>
                <a:lnTo>
                  <a:pt x="1068" y="1235"/>
                </a:lnTo>
                <a:lnTo>
                  <a:pt x="6739" y="1235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" name="Freeform 13">
            <a:extLst>
              <a:ext uri="{FF2B5EF4-FFF2-40B4-BE49-F238E27FC236}">
                <a16:creationId xmlns:a16="http://schemas.microsoft.com/office/drawing/2014/main" id="{7A3CEA63-DEA4-4CDA-B717-7FCF60285DE1}"/>
              </a:ext>
            </a:extLst>
          </p:cNvPr>
          <p:cNvSpPr>
            <a:spLocks/>
          </p:cNvSpPr>
          <p:nvPr/>
        </p:nvSpPr>
        <p:spPr bwMode="auto">
          <a:xfrm>
            <a:off x="987673" y="2065031"/>
            <a:ext cx="9707316" cy="1149657"/>
          </a:xfrm>
          <a:custGeom>
            <a:avLst/>
            <a:gdLst>
              <a:gd name="T0" fmla="*/ 479 w 5995"/>
              <a:gd name="T1" fmla="*/ 0 h 710"/>
              <a:gd name="T2" fmla="*/ 0 w 5995"/>
              <a:gd name="T3" fmla="*/ 710 h 710"/>
              <a:gd name="T4" fmla="*/ 5995 w 5995"/>
              <a:gd name="T5" fmla="*/ 710 h 710"/>
              <a:gd name="T6" fmla="*/ 5995 w 5995"/>
              <a:gd name="T7" fmla="*/ 0 h 710"/>
              <a:gd name="T8" fmla="*/ 479 w 5995"/>
              <a:gd name="T9" fmla="*/ 0 h 7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995" h="710">
                <a:moveTo>
                  <a:pt x="479" y="0"/>
                </a:moveTo>
                <a:lnTo>
                  <a:pt x="0" y="710"/>
                </a:lnTo>
                <a:lnTo>
                  <a:pt x="5995" y="710"/>
                </a:lnTo>
                <a:lnTo>
                  <a:pt x="5995" y="0"/>
                </a:lnTo>
                <a:lnTo>
                  <a:pt x="479" y="0"/>
                </a:lnTo>
                <a:close/>
              </a:path>
            </a:pathLst>
          </a:custGeom>
          <a:solidFill>
            <a:srgbClr val="89D33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24" name="组合 23">
            <a:extLst>
              <a:ext uri="{FF2B5EF4-FFF2-40B4-BE49-F238E27FC236}">
                <a16:creationId xmlns:a16="http://schemas.microsoft.com/office/drawing/2014/main" id="{5E3F6332-7115-4B87-B5D1-E933452E8FD1}"/>
              </a:ext>
            </a:extLst>
          </p:cNvPr>
          <p:cNvGrpSpPr/>
          <p:nvPr/>
        </p:nvGrpSpPr>
        <p:grpSpPr>
          <a:xfrm>
            <a:off x="-3175" y="13611225"/>
            <a:ext cx="10698163" cy="430213"/>
            <a:chOff x="-3175" y="13611225"/>
            <a:chExt cx="10698163" cy="430213"/>
          </a:xfrm>
        </p:grpSpPr>
        <p:sp>
          <p:nvSpPr>
            <p:cNvPr id="22" name="Freeform 18">
              <a:extLst>
                <a:ext uri="{FF2B5EF4-FFF2-40B4-BE49-F238E27FC236}">
                  <a16:creationId xmlns:a16="http://schemas.microsoft.com/office/drawing/2014/main" id="{7305D607-B41A-49B3-853E-E69DE74ADC47}"/>
                </a:ext>
              </a:extLst>
            </p:cNvPr>
            <p:cNvSpPr>
              <a:spLocks/>
            </p:cNvSpPr>
            <p:nvPr/>
          </p:nvSpPr>
          <p:spPr bwMode="auto">
            <a:xfrm>
              <a:off x="-3175" y="13611225"/>
              <a:ext cx="8910638" cy="430213"/>
            </a:xfrm>
            <a:custGeom>
              <a:avLst/>
              <a:gdLst>
                <a:gd name="T0" fmla="*/ 0 w 5613"/>
                <a:gd name="T1" fmla="*/ 271 h 271"/>
                <a:gd name="T2" fmla="*/ 5384 w 5613"/>
                <a:gd name="T3" fmla="*/ 271 h 271"/>
                <a:gd name="T4" fmla="*/ 5613 w 5613"/>
                <a:gd name="T5" fmla="*/ 0 h 271"/>
                <a:gd name="T6" fmla="*/ 0 w 5613"/>
                <a:gd name="T7" fmla="*/ 0 h 271"/>
                <a:gd name="T8" fmla="*/ 0 w 5613"/>
                <a:gd name="T9" fmla="*/ 271 h 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13" h="271">
                  <a:moveTo>
                    <a:pt x="0" y="271"/>
                  </a:moveTo>
                  <a:lnTo>
                    <a:pt x="5384" y="271"/>
                  </a:lnTo>
                  <a:lnTo>
                    <a:pt x="5613" y="0"/>
                  </a:lnTo>
                  <a:lnTo>
                    <a:pt x="0" y="0"/>
                  </a:lnTo>
                  <a:lnTo>
                    <a:pt x="0" y="271"/>
                  </a:lnTo>
                  <a:close/>
                </a:path>
              </a:pathLst>
            </a:custGeom>
            <a:solidFill>
              <a:srgbClr val="89D33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" name="Freeform 17">
              <a:extLst>
                <a:ext uri="{FF2B5EF4-FFF2-40B4-BE49-F238E27FC236}">
                  <a16:creationId xmlns:a16="http://schemas.microsoft.com/office/drawing/2014/main" id="{5881CB27-F3D6-46B9-81C3-BC61A8207802}"/>
                </a:ext>
              </a:extLst>
            </p:cNvPr>
            <p:cNvSpPr>
              <a:spLocks/>
            </p:cNvSpPr>
            <p:nvPr/>
          </p:nvSpPr>
          <p:spPr bwMode="auto">
            <a:xfrm>
              <a:off x="1692275" y="13828713"/>
              <a:ext cx="9002713" cy="212725"/>
            </a:xfrm>
            <a:custGeom>
              <a:avLst/>
              <a:gdLst>
                <a:gd name="T0" fmla="*/ 0 w 5671"/>
                <a:gd name="T1" fmla="*/ 134 h 134"/>
                <a:gd name="T2" fmla="*/ 5671 w 5671"/>
                <a:gd name="T3" fmla="*/ 134 h 134"/>
                <a:gd name="T4" fmla="*/ 5671 w 5671"/>
                <a:gd name="T5" fmla="*/ 0 h 134"/>
                <a:gd name="T6" fmla="*/ 129 w 5671"/>
                <a:gd name="T7" fmla="*/ 0 h 134"/>
                <a:gd name="T8" fmla="*/ 0 w 5671"/>
                <a:gd name="T9" fmla="*/ 134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71" h="134">
                  <a:moveTo>
                    <a:pt x="0" y="134"/>
                  </a:moveTo>
                  <a:lnTo>
                    <a:pt x="5671" y="134"/>
                  </a:lnTo>
                  <a:lnTo>
                    <a:pt x="5671" y="0"/>
                  </a:lnTo>
                  <a:lnTo>
                    <a:pt x="129" y="0"/>
                  </a:lnTo>
                  <a:lnTo>
                    <a:pt x="0" y="134"/>
                  </a:lnTo>
                  <a:close/>
                </a:path>
              </a:pathLst>
            </a:custGeom>
            <a:solidFill>
              <a:srgbClr val="FFDA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25" name="文本框 24">
            <a:extLst>
              <a:ext uri="{FF2B5EF4-FFF2-40B4-BE49-F238E27FC236}">
                <a16:creationId xmlns:a16="http://schemas.microsoft.com/office/drawing/2014/main" id="{F8C44B22-CDA0-4B11-91B2-9CE8ECBEAC64}"/>
              </a:ext>
            </a:extLst>
          </p:cNvPr>
          <p:cNvSpPr txBox="1"/>
          <p:nvPr/>
        </p:nvSpPr>
        <p:spPr>
          <a:xfrm>
            <a:off x="3893586" y="634587"/>
            <a:ext cx="2904642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zh-CN" altLang="en-US" sz="4000" b="1" dirty="0">
                <a:solidFill>
                  <a:srgbClr val="89D336"/>
                </a:solidFill>
              </a:rPr>
              <a:t>题目：</a:t>
            </a:r>
            <a:r>
              <a:rPr lang="en-US" altLang="zh-CN" sz="4000" b="1" dirty="0">
                <a:solidFill>
                  <a:schemeClr val="bg1"/>
                </a:solidFill>
              </a:rPr>
              <a:t>XXXX</a:t>
            </a:r>
            <a:endParaRPr lang="zh-CN" altLang="en-US" sz="4000" b="1" dirty="0">
              <a:solidFill>
                <a:schemeClr val="bg1"/>
              </a:solidFill>
            </a:endParaRPr>
          </a:p>
        </p:txBody>
      </p:sp>
      <p:sp>
        <p:nvSpPr>
          <p:cNvPr id="27" name="文本框 26">
            <a:extLst>
              <a:ext uri="{FF2B5EF4-FFF2-40B4-BE49-F238E27FC236}">
                <a16:creationId xmlns:a16="http://schemas.microsoft.com/office/drawing/2014/main" id="{650601B5-C840-4D1C-BA41-ECA27D651E16}"/>
              </a:ext>
            </a:extLst>
          </p:cNvPr>
          <p:cNvSpPr txBox="1"/>
          <p:nvPr/>
        </p:nvSpPr>
        <p:spPr>
          <a:xfrm>
            <a:off x="2126776" y="2215769"/>
            <a:ext cx="923330" cy="84818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400" b="1" dirty="0">
                <a:solidFill>
                  <a:srgbClr val="333333"/>
                </a:solidFill>
              </a:rPr>
              <a:t>时间：</a:t>
            </a:r>
            <a:endParaRPr lang="en-US" altLang="zh-CN" sz="2400" b="1" dirty="0">
              <a:solidFill>
                <a:srgbClr val="333333"/>
              </a:solidFill>
            </a:endParaRPr>
          </a:p>
          <a:p>
            <a:pPr>
              <a:lnSpc>
                <a:spcPct val="120000"/>
              </a:lnSpc>
            </a:pPr>
            <a:r>
              <a:rPr lang="zh-CN" altLang="en-US" sz="2400" b="1" dirty="0">
                <a:solidFill>
                  <a:srgbClr val="333333"/>
                </a:solidFill>
              </a:rPr>
              <a:t>地点：</a:t>
            </a:r>
          </a:p>
        </p:txBody>
      </p:sp>
      <p:sp>
        <p:nvSpPr>
          <p:cNvPr id="28" name="文本框 27">
            <a:extLst>
              <a:ext uri="{FF2B5EF4-FFF2-40B4-BE49-F238E27FC236}">
                <a16:creationId xmlns:a16="http://schemas.microsoft.com/office/drawing/2014/main" id="{B7A87EF8-B274-47DC-9868-8D944CA68D90}"/>
              </a:ext>
            </a:extLst>
          </p:cNvPr>
          <p:cNvSpPr txBox="1"/>
          <p:nvPr/>
        </p:nvSpPr>
        <p:spPr>
          <a:xfrm>
            <a:off x="6766509" y="2215769"/>
            <a:ext cx="1231106" cy="84818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400" b="1" dirty="0">
                <a:solidFill>
                  <a:srgbClr val="333333"/>
                </a:solidFill>
              </a:rPr>
              <a:t>报告人：</a:t>
            </a:r>
            <a:endParaRPr lang="en-US" altLang="zh-CN" sz="2400" b="1" dirty="0">
              <a:solidFill>
                <a:srgbClr val="333333"/>
              </a:solidFill>
            </a:endParaRPr>
          </a:p>
          <a:p>
            <a:pPr>
              <a:lnSpc>
                <a:spcPct val="120000"/>
              </a:lnSpc>
            </a:pPr>
            <a:r>
              <a:rPr lang="zh-CN" altLang="en-US" sz="2400" b="1" dirty="0">
                <a:solidFill>
                  <a:srgbClr val="333333"/>
                </a:solidFill>
              </a:rPr>
              <a:t>导　师：</a:t>
            </a:r>
          </a:p>
        </p:txBody>
      </p:sp>
      <p:sp>
        <p:nvSpPr>
          <p:cNvPr id="29" name="文本框 28">
            <a:extLst>
              <a:ext uri="{FF2B5EF4-FFF2-40B4-BE49-F238E27FC236}">
                <a16:creationId xmlns:a16="http://schemas.microsoft.com/office/drawing/2014/main" id="{120BF78F-AD7D-4851-B087-A54575E5ABB9}"/>
              </a:ext>
            </a:extLst>
          </p:cNvPr>
          <p:cNvSpPr txBox="1"/>
          <p:nvPr/>
        </p:nvSpPr>
        <p:spPr>
          <a:xfrm>
            <a:off x="558800" y="3883051"/>
            <a:ext cx="1538883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zh-CN" altLang="en-US" sz="2400" b="1" dirty="0">
                <a:solidFill>
                  <a:srgbClr val="2F9651"/>
                </a:solidFill>
              </a:rPr>
              <a:t>报告摘要：</a:t>
            </a:r>
          </a:p>
        </p:txBody>
      </p:sp>
      <p:sp>
        <p:nvSpPr>
          <p:cNvPr id="31" name="矩形 30">
            <a:extLst>
              <a:ext uri="{FF2B5EF4-FFF2-40B4-BE49-F238E27FC236}">
                <a16:creationId xmlns:a16="http://schemas.microsoft.com/office/drawing/2014/main" id="{7FB34A14-280F-400C-9B69-051746EE262A}"/>
              </a:ext>
            </a:extLst>
          </p:cNvPr>
          <p:cNvSpPr/>
          <p:nvPr/>
        </p:nvSpPr>
        <p:spPr>
          <a:xfrm>
            <a:off x="8677346" y="3883051"/>
            <a:ext cx="1499586" cy="2291644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>
                <a:solidFill>
                  <a:srgbClr val="2B334A"/>
                </a:solidFill>
              </a:rPr>
              <a:t>照片</a:t>
            </a:r>
          </a:p>
        </p:txBody>
      </p:sp>
    </p:spTree>
    <p:extLst>
      <p:ext uri="{BB962C8B-B14F-4D97-AF65-F5344CB8AC3E}">
        <p14:creationId xmlns:p14="http://schemas.microsoft.com/office/powerpoint/2010/main" val="28261449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:a16="http://schemas.microsoft.com/office/drawing/2014/main" id="{A90F778B-AD08-4C03-8BA8-562475069AA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50"/>
            <a:ext cx="10691813" cy="14038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68207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:a16="http://schemas.microsoft.com/office/drawing/2014/main" id="{4512368C-C649-4AE5-A0F8-E2879717DBD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6"/>
            <a:ext cx="10691813" cy="14041386"/>
          </a:xfrm>
          <a:prstGeom prst="rect">
            <a:avLst/>
          </a:prstGeom>
        </p:spPr>
      </p:pic>
      <p:sp>
        <p:nvSpPr>
          <p:cNvPr id="7" name="矩形 6">
            <a:extLst>
              <a:ext uri="{FF2B5EF4-FFF2-40B4-BE49-F238E27FC236}">
                <a16:creationId xmlns:a16="http://schemas.microsoft.com/office/drawing/2014/main" id="{FC4DECD5-386E-450A-A2D9-0B41FD550D68}"/>
              </a:ext>
            </a:extLst>
          </p:cNvPr>
          <p:cNvSpPr/>
          <p:nvPr/>
        </p:nvSpPr>
        <p:spPr>
          <a:xfrm>
            <a:off x="-187" y="9139707"/>
            <a:ext cx="10692000" cy="468000"/>
          </a:xfrm>
          <a:prstGeom prst="rect">
            <a:avLst/>
          </a:prstGeom>
          <a:solidFill>
            <a:srgbClr val="FF83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id="{248B10BF-B205-4860-BCE9-DB96A46E6062}"/>
              </a:ext>
            </a:extLst>
          </p:cNvPr>
          <p:cNvSpPr/>
          <p:nvPr/>
        </p:nvSpPr>
        <p:spPr>
          <a:xfrm>
            <a:off x="-187" y="3387993"/>
            <a:ext cx="7675995" cy="468000"/>
          </a:xfrm>
          <a:prstGeom prst="rect">
            <a:avLst/>
          </a:prstGeom>
          <a:solidFill>
            <a:srgbClr val="FF83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075223CA-3F65-4F0B-87A7-DCA54CE27157}"/>
              </a:ext>
            </a:extLst>
          </p:cNvPr>
          <p:cNvSpPr txBox="1"/>
          <p:nvPr/>
        </p:nvSpPr>
        <p:spPr>
          <a:xfrm>
            <a:off x="466894" y="1539751"/>
            <a:ext cx="8981905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4000" b="1" dirty="0">
                <a:solidFill>
                  <a:srgbClr val="FF8300"/>
                </a:solidFill>
              </a:rPr>
              <a:t>题目：</a:t>
            </a:r>
            <a:r>
              <a:rPr lang="en-US" altLang="zh-CN" sz="4000" b="1" dirty="0">
                <a:solidFill>
                  <a:srgbClr val="455765"/>
                </a:solidFill>
              </a:rPr>
              <a:t>XXXX</a:t>
            </a:r>
            <a:endParaRPr lang="zh-CN" altLang="en-US" sz="4000" b="1" dirty="0">
              <a:solidFill>
                <a:srgbClr val="455765"/>
              </a:solidFill>
            </a:endParaRPr>
          </a:p>
        </p:txBody>
      </p:sp>
      <p:sp>
        <p:nvSpPr>
          <p:cNvPr id="10" name="矩形 9">
            <a:extLst>
              <a:ext uri="{FF2B5EF4-FFF2-40B4-BE49-F238E27FC236}">
                <a16:creationId xmlns:a16="http://schemas.microsoft.com/office/drawing/2014/main" id="{B045EACD-0872-46B8-80C6-B95B29375106}"/>
              </a:ext>
            </a:extLst>
          </p:cNvPr>
          <p:cNvSpPr/>
          <p:nvPr/>
        </p:nvSpPr>
        <p:spPr>
          <a:xfrm>
            <a:off x="466894" y="4077015"/>
            <a:ext cx="1499586" cy="2291644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>
                <a:solidFill>
                  <a:srgbClr val="2B334A"/>
                </a:solidFill>
              </a:rPr>
              <a:t>照片</a:t>
            </a:r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id="{8DDDE318-BBFC-4C47-A361-F95B21F3675C}"/>
              </a:ext>
            </a:extLst>
          </p:cNvPr>
          <p:cNvSpPr txBox="1"/>
          <p:nvPr/>
        </p:nvSpPr>
        <p:spPr>
          <a:xfrm>
            <a:off x="466894" y="3437327"/>
            <a:ext cx="1538883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zh-CN" altLang="en-US" sz="2400" b="1" dirty="0">
                <a:solidFill>
                  <a:schemeClr val="bg1"/>
                </a:solidFill>
              </a:rPr>
              <a:t>报告摘要：</a:t>
            </a: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id="{44A015C0-3E6D-47B9-8986-1392BEF4478C}"/>
              </a:ext>
            </a:extLst>
          </p:cNvPr>
          <p:cNvSpPr txBox="1"/>
          <p:nvPr/>
        </p:nvSpPr>
        <p:spPr>
          <a:xfrm>
            <a:off x="721758" y="2317365"/>
            <a:ext cx="923330" cy="84818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400" b="1" dirty="0">
                <a:solidFill>
                  <a:srgbClr val="FF8300"/>
                </a:solidFill>
              </a:rPr>
              <a:t>时间：</a:t>
            </a:r>
            <a:endParaRPr lang="en-US" altLang="zh-CN" sz="2400" b="1" dirty="0">
              <a:solidFill>
                <a:srgbClr val="FF8300"/>
              </a:solidFill>
            </a:endParaRPr>
          </a:p>
          <a:p>
            <a:pPr>
              <a:lnSpc>
                <a:spcPct val="120000"/>
              </a:lnSpc>
            </a:pPr>
            <a:r>
              <a:rPr lang="zh-CN" altLang="en-US" sz="2400" b="1" dirty="0">
                <a:solidFill>
                  <a:srgbClr val="FF8300"/>
                </a:solidFill>
              </a:rPr>
              <a:t>地点：</a:t>
            </a:r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id="{A16E8034-25ED-4C5F-88FF-A3AE6954172D}"/>
              </a:ext>
            </a:extLst>
          </p:cNvPr>
          <p:cNvSpPr txBox="1"/>
          <p:nvPr/>
        </p:nvSpPr>
        <p:spPr>
          <a:xfrm>
            <a:off x="6900331" y="2317365"/>
            <a:ext cx="1231106" cy="84818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400" b="1" dirty="0">
                <a:solidFill>
                  <a:srgbClr val="FF8300"/>
                </a:solidFill>
              </a:rPr>
              <a:t>报告人：</a:t>
            </a:r>
            <a:endParaRPr lang="en-US" altLang="zh-CN" sz="2400" b="1" dirty="0">
              <a:solidFill>
                <a:srgbClr val="FF8300"/>
              </a:solidFill>
            </a:endParaRPr>
          </a:p>
          <a:p>
            <a:pPr>
              <a:lnSpc>
                <a:spcPct val="120000"/>
              </a:lnSpc>
            </a:pPr>
            <a:r>
              <a:rPr lang="zh-CN" altLang="en-US" sz="2400" b="1" dirty="0">
                <a:solidFill>
                  <a:srgbClr val="FF8300"/>
                </a:solidFill>
              </a:rPr>
              <a:t>导　师：</a:t>
            </a:r>
          </a:p>
        </p:txBody>
      </p:sp>
      <p:sp>
        <p:nvSpPr>
          <p:cNvPr id="14" name="等腰三角形 13">
            <a:extLst>
              <a:ext uri="{FF2B5EF4-FFF2-40B4-BE49-F238E27FC236}">
                <a16:creationId xmlns:a16="http://schemas.microsoft.com/office/drawing/2014/main" id="{6F984AF8-82AD-48F4-8A92-A8AEC1739521}"/>
              </a:ext>
            </a:extLst>
          </p:cNvPr>
          <p:cNvSpPr/>
          <p:nvPr/>
        </p:nvSpPr>
        <p:spPr>
          <a:xfrm rot="5400000">
            <a:off x="455373" y="2474646"/>
            <a:ext cx="167062" cy="144019"/>
          </a:xfrm>
          <a:prstGeom prst="triangle">
            <a:avLst/>
          </a:prstGeom>
          <a:solidFill>
            <a:srgbClr val="FF83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等腰三角形 14">
            <a:extLst>
              <a:ext uri="{FF2B5EF4-FFF2-40B4-BE49-F238E27FC236}">
                <a16:creationId xmlns:a16="http://schemas.microsoft.com/office/drawing/2014/main" id="{1F0233F6-CB39-4A4D-BE91-F343318AC115}"/>
              </a:ext>
            </a:extLst>
          </p:cNvPr>
          <p:cNvSpPr/>
          <p:nvPr/>
        </p:nvSpPr>
        <p:spPr>
          <a:xfrm rot="5400000">
            <a:off x="455373" y="2915972"/>
            <a:ext cx="167062" cy="144019"/>
          </a:xfrm>
          <a:prstGeom prst="triangle">
            <a:avLst/>
          </a:prstGeom>
          <a:solidFill>
            <a:srgbClr val="FF83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等腰三角形 15">
            <a:extLst>
              <a:ext uri="{FF2B5EF4-FFF2-40B4-BE49-F238E27FC236}">
                <a16:creationId xmlns:a16="http://schemas.microsoft.com/office/drawing/2014/main" id="{AEE314BB-748E-4695-A325-746ECEFAD539}"/>
              </a:ext>
            </a:extLst>
          </p:cNvPr>
          <p:cNvSpPr/>
          <p:nvPr/>
        </p:nvSpPr>
        <p:spPr>
          <a:xfrm rot="5400000">
            <a:off x="6646627" y="2474648"/>
            <a:ext cx="167062" cy="144019"/>
          </a:xfrm>
          <a:prstGeom prst="triangle">
            <a:avLst/>
          </a:prstGeom>
          <a:solidFill>
            <a:srgbClr val="FF83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等腰三角形 16">
            <a:extLst>
              <a:ext uri="{FF2B5EF4-FFF2-40B4-BE49-F238E27FC236}">
                <a16:creationId xmlns:a16="http://schemas.microsoft.com/office/drawing/2014/main" id="{2570ABCD-DBF4-4240-9867-B23DC720EC41}"/>
              </a:ext>
            </a:extLst>
          </p:cNvPr>
          <p:cNvSpPr/>
          <p:nvPr/>
        </p:nvSpPr>
        <p:spPr>
          <a:xfrm rot="5400000">
            <a:off x="6646627" y="2915974"/>
            <a:ext cx="167062" cy="144019"/>
          </a:xfrm>
          <a:prstGeom prst="triangle">
            <a:avLst/>
          </a:prstGeom>
          <a:solidFill>
            <a:srgbClr val="FF83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814750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:a16="http://schemas.microsoft.com/office/drawing/2014/main" id="{721CC681-687D-49CA-B6FF-E72BC6C4260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6"/>
            <a:ext cx="10691813" cy="140413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13543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组合 15">
            <a:extLst>
              <a:ext uri="{FF2B5EF4-FFF2-40B4-BE49-F238E27FC236}">
                <a16:creationId xmlns:a16="http://schemas.microsoft.com/office/drawing/2014/main" id="{0CEA2F05-7609-47B2-9B30-F4EC14B73AF4}"/>
              </a:ext>
            </a:extLst>
          </p:cNvPr>
          <p:cNvGrpSpPr/>
          <p:nvPr/>
        </p:nvGrpSpPr>
        <p:grpSpPr>
          <a:xfrm>
            <a:off x="-3175" y="0"/>
            <a:ext cx="10698163" cy="14041438"/>
            <a:chOff x="-3175" y="0"/>
            <a:chExt cx="10698163" cy="14041438"/>
          </a:xfrm>
        </p:grpSpPr>
        <p:sp>
          <p:nvSpPr>
            <p:cNvPr id="4" name="矩形 3">
              <a:extLst>
                <a:ext uri="{FF2B5EF4-FFF2-40B4-BE49-F238E27FC236}">
                  <a16:creationId xmlns:a16="http://schemas.microsoft.com/office/drawing/2014/main" id="{2FAAE4B3-8D8A-4861-8EE2-C852B2792526}"/>
                </a:ext>
              </a:extLst>
            </p:cNvPr>
            <p:cNvSpPr/>
            <p:nvPr/>
          </p:nvSpPr>
          <p:spPr>
            <a:xfrm>
              <a:off x="0" y="0"/>
              <a:ext cx="10691813" cy="14041438"/>
            </a:xfrm>
            <a:prstGeom prst="rect">
              <a:avLst/>
            </a:prstGeom>
            <a:solidFill>
              <a:srgbClr val="2B33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Freeform 5">
              <a:extLst>
                <a:ext uri="{FF2B5EF4-FFF2-40B4-BE49-F238E27FC236}">
                  <a16:creationId xmlns:a16="http://schemas.microsoft.com/office/drawing/2014/main" id="{67CACB22-3F80-4649-B7DE-C17C622BD7E0}"/>
                </a:ext>
              </a:extLst>
            </p:cNvPr>
            <p:cNvSpPr>
              <a:spLocks/>
            </p:cNvSpPr>
            <p:nvPr/>
          </p:nvSpPr>
          <p:spPr bwMode="auto">
            <a:xfrm>
              <a:off x="-3175" y="12947650"/>
              <a:ext cx="10698163" cy="1093788"/>
            </a:xfrm>
            <a:custGeom>
              <a:avLst/>
              <a:gdLst>
                <a:gd name="T0" fmla="*/ 3872 w 6739"/>
                <a:gd name="T1" fmla="*/ 488 h 689"/>
                <a:gd name="T2" fmla="*/ 3728 w 6739"/>
                <a:gd name="T3" fmla="*/ 298 h 689"/>
                <a:gd name="T4" fmla="*/ 1084 w 6739"/>
                <a:gd name="T5" fmla="*/ 298 h 689"/>
                <a:gd name="T6" fmla="*/ 770 w 6739"/>
                <a:gd name="T7" fmla="*/ 0 h 689"/>
                <a:gd name="T8" fmla="*/ 0 w 6739"/>
                <a:gd name="T9" fmla="*/ 0 h 689"/>
                <a:gd name="T10" fmla="*/ 0 w 6739"/>
                <a:gd name="T11" fmla="*/ 689 h 689"/>
                <a:gd name="T12" fmla="*/ 6739 w 6739"/>
                <a:gd name="T13" fmla="*/ 689 h 689"/>
                <a:gd name="T14" fmla="*/ 6739 w 6739"/>
                <a:gd name="T15" fmla="*/ 488 h 689"/>
                <a:gd name="T16" fmla="*/ 3872 w 6739"/>
                <a:gd name="T17" fmla="*/ 488 h 6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739" h="689">
                  <a:moveTo>
                    <a:pt x="3872" y="488"/>
                  </a:moveTo>
                  <a:lnTo>
                    <a:pt x="3728" y="298"/>
                  </a:lnTo>
                  <a:lnTo>
                    <a:pt x="1084" y="298"/>
                  </a:lnTo>
                  <a:lnTo>
                    <a:pt x="770" y="0"/>
                  </a:lnTo>
                  <a:lnTo>
                    <a:pt x="0" y="0"/>
                  </a:lnTo>
                  <a:lnTo>
                    <a:pt x="0" y="689"/>
                  </a:lnTo>
                  <a:lnTo>
                    <a:pt x="6739" y="689"/>
                  </a:lnTo>
                  <a:lnTo>
                    <a:pt x="6739" y="488"/>
                  </a:lnTo>
                  <a:lnTo>
                    <a:pt x="3872" y="488"/>
                  </a:lnTo>
                  <a:close/>
                </a:path>
              </a:pathLst>
            </a:custGeom>
            <a:solidFill>
              <a:srgbClr val="FDAA0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15" name="组合 14">
              <a:extLst>
                <a:ext uri="{FF2B5EF4-FFF2-40B4-BE49-F238E27FC236}">
                  <a16:creationId xmlns:a16="http://schemas.microsoft.com/office/drawing/2014/main" id="{8A204F4B-9590-47D6-919A-00D9378BF0CE}"/>
                </a:ext>
              </a:extLst>
            </p:cNvPr>
            <p:cNvGrpSpPr/>
            <p:nvPr/>
          </p:nvGrpSpPr>
          <p:grpSpPr>
            <a:xfrm>
              <a:off x="0" y="0"/>
              <a:ext cx="10691813" cy="4589644"/>
              <a:chOff x="0" y="0"/>
              <a:chExt cx="10691813" cy="4589644"/>
            </a:xfrm>
          </p:grpSpPr>
          <p:pic>
            <p:nvPicPr>
              <p:cNvPr id="5" name="图片 4">
                <a:extLst>
                  <a:ext uri="{FF2B5EF4-FFF2-40B4-BE49-F238E27FC236}">
                    <a16:creationId xmlns:a16="http://schemas.microsoft.com/office/drawing/2014/main" id="{A6A78DBC-BD3D-4528-8A5E-220CA99E931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0" y="0"/>
                <a:ext cx="10691813" cy="3731689"/>
              </a:xfrm>
              <a:prstGeom prst="rect">
                <a:avLst/>
              </a:prstGeom>
            </p:spPr>
          </p:pic>
          <p:sp>
            <p:nvSpPr>
              <p:cNvPr id="14" name="任意多边形: 形状 13">
                <a:extLst>
                  <a:ext uri="{FF2B5EF4-FFF2-40B4-BE49-F238E27FC236}">
                    <a16:creationId xmlns:a16="http://schemas.microsoft.com/office/drawing/2014/main" id="{D657EB09-6651-4C5A-849E-4C68FC75BD14}"/>
                  </a:ext>
                </a:extLst>
              </p:cNvPr>
              <p:cNvSpPr/>
              <p:nvPr/>
            </p:nvSpPr>
            <p:spPr>
              <a:xfrm>
                <a:off x="4746978" y="3731689"/>
                <a:ext cx="5943600" cy="857955"/>
              </a:xfrm>
              <a:custGeom>
                <a:avLst/>
                <a:gdLst>
                  <a:gd name="connsiteX0" fmla="*/ 0 w 5966178"/>
                  <a:gd name="connsiteY0" fmla="*/ 0 h 857955"/>
                  <a:gd name="connsiteX1" fmla="*/ 5966178 w 5966178"/>
                  <a:gd name="connsiteY1" fmla="*/ 0 h 857955"/>
                  <a:gd name="connsiteX2" fmla="*/ 5966178 w 5966178"/>
                  <a:gd name="connsiteY2" fmla="*/ 857955 h 857955"/>
                  <a:gd name="connsiteX3" fmla="*/ 0 w 5966178"/>
                  <a:gd name="connsiteY3" fmla="*/ 0 h 8579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966178" h="857955">
                    <a:moveTo>
                      <a:pt x="0" y="0"/>
                    </a:moveTo>
                    <a:lnTo>
                      <a:pt x="5966178" y="0"/>
                    </a:lnTo>
                    <a:lnTo>
                      <a:pt x="5966178" y="857955"/>
                    </a:lnTo>
                    <a:lnTo>
                      <a:pt x="0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tx1">
                      <a:alpha val="42000"/>
                    </a:schemeClr>
                  </a:gs>
                  <a:gs pos="100000">
                    <a:schemeClr val="tx1">
                      <a:alpha val="0"/>
                    </a:schemeClr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sp>
        <p:nvSpPr>
          <p:cNvPr id="17" name="文本框 16">
            <a:extLst>
              <a:ext uri="{FF2B5EF4-FFF2-40B4-BE49-F238E27FC236}">
                <a16:creationId xmlns:a16="http://schemas.microsoft.com/office/drawing/2014/main" id="{D5D8B9A8-DC11-48AE-8C56-5D616DE456E6}"/>
              </a:ext>
            </a:extLst>
          </p:cNvPr>
          <p:cNvSpPr txBox="1"/>
          <p:nvPr/>
        </p:nvSpPr>
        <p:spPr>
          <a:xfrm>
            <a:off x="6136838" y="850906"/>
            <a:ext cx="3989197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4000" b="1" dirty="0">
                <a:solidFill>
                  <a:schemeClr val="bg1"/>
                </a:solidFill>
              </a:rPr>
              <a:t>题目：</a:t>
            </a:r>
            <a:r>
              <a:rPr lang="en-US" altLang="zh-CN" sz="4000" b="1" dirty="0">
                <a:solidFill>
                  <a:srgbClr val="2B334A"/>
                </a:solidFill>
              </a:rPr>
              <a:t>XXXX</a:t>
            </a:r>
            <a:endParaRPr lang="zh-CN" altLang="en-US" sz="4000" b="1" dirty="0">
              <a:solidFill>
                <a:srgbClr val="2B334A"/>
              </a:solidFill>
            </a:endParaRPr>
          </a:p>
        </p:txBody>
      </p:sp>
      <p:sp>
        <p:nvSpPr>
          <p:cNvPr id="18" name="矩形 17">
            <a:extLst>
              <a:ext uri="{FF2B5EF4-FFF2-40B4-BE49-F238E27FC236}">
                <a16:creationId xmlns:a16="http://schemas.microsoft.com/office/drawing/2014/main" id="{B9301463-47BE-4ECE-A3A8-4808C7F40551}"/>
              </a:ext>
            </a:extLst>
          </p:cNvPr>
          <p:cNvSpPr/>
          <p:nvPr/>
        </p:nvSpPr>
        <p:spPr>
          <a:xfrm>
            <a:off x="8626449" y="4077015"/>
            <a:ext cx="1499586" cy="2291644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>
                <a:solidFill>
                  <a:srgbClr val="2B334A"/>
                </a:solidFill>
              </a:rPr>
              <a:t>照片</a:t>
            </a:r>
          </a:p>
        </p:txBody>
      </p:sp>
      <p:sp>
        <p:nvSpPr>
          <p:cNvPr id="19" name="文本框 18">
            <a:extLst>
              <a:ext uri="{FF2B5EF4-FFF2-40B4-BE49-F238E27FC236}">
                <a16:creationId xmlns:a16="http://schemas.microsoft.com/office/drawing/2014/main" id="{F6CC9117-414E-49EC-A7E4-5CA896D8EA30}"/>
              </a:ext>
            </a:extLst>
          </p:cNvPr>
          <p:cNvSpPr txBox="1"/>
          <p:nvPr/>
        </p:nvSpPr>
        <p:spPr>
          <a:xfrm>
            <a:off x="466894" y="3437327"/>
            <a:ext cx="1538883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zh-CN" altLang="en-US" sz="2400" b="1" dirty="0">
                <a:solidFill>
                  <a:srgbClr val="FDAA04"/>
                </a:solidFill>
              </a:rPr>
              <a:t>报告摘要：</a:t>
            </a:r>
          </a:p>
        </p:txBody>
      </p:sp>
      <p:sp>
        <p:nvSpPr>
          <p:cNvPr id="20" name="文本框 19">
            <a:extLst>
              <a:ext uri="{FF2B5EF4-FFF2-40B4-BE49-F238E27FC236}">
                <a16:creationId xmlns:a16="http://schemas.microsoft.com/office/drawing/2014/main" id="{A09F7205-C9DC-4496-BC89-4ECF7CC1874C}"/>
              </a:ext>
            </a:extLst>
          </p:cNvPr>
          <p:cNvSpPr txBox="1"/>
          <p:nvPr/>
        </p:nvSpPr>
        <p:spPr>
          <a:xfrm>
            <a:off x="755022" y="1634784"/>
            <a:ext cx="923330" cy="84818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400" b="1" dirty="0">
                <a:solidFill>
                  <a:srgbClr val="FDAA04"/>
                </a:solidFill>
              </a:rPr>
              <a:t>时间：</a:t>
            </a:r>
            <a:endParaRPr lang="en-US" altLang="zh-CN" sz="2400" b="1" dirty="0">
              <a:solidFill>
                <a:srgbClr val="FDAA04"/>
              </a:solidFill>
            </a:endParaRPr>
          </a:p>
          <a:p>
            <a:pPr>
              <a:lnSpc>
                <a:spcPct val="120000"/>
              </a:lnSpc>
            </a:pPr>
            <a:r>
              <a:rPr lang="zh-CN" altLang="en-US" sz="2400" b="1" dirty="0">
                <a:solidFill>
                  <a:srgbClr val="FDAA04"/>
                </a:solidFill>
              </a:rPr>
              <a:t>地点：</a:t>
            </a:r>
          </a:p>
        </p:txBody>
      </p:sp>
      <p:sp>
        <p:nvSpPr>
          <p:cNvPr id="21" name="文本框 20">
            <a:extLst>
              <a:ext uri="{FF2B5EF4-FFF2-40B4-BE49-F238E27FC236}">
                <a16:creationId xmlns:a16="http://schemas.microsoft.com/office/drawing/2014/main" id="{3C2DF4BB-F3A6-453C-A3A8-BA1732181804}"/>
              </a:ext>
            </a:extLst>
          </p:cNvPr>
          <p:cNvSpPr txBox="1"/>
          <p:nvPr/>
        </p:nvSpPr>
        <p:spPr>
          <a:xfrm>
            <a:off x="5844264" y="2773812"/>
            <a:ext cx="1231106" cy="84818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400" b="1" dirty="0">
                <a:solidFill>
                  <a:srgbClr val="2B334A"/>
                </a:solidFill>
              </a:rPr>
              <a:t>报告人：</a:t>
            </a:r>
            <a:endParaRPr lang="en-US" altLang="zh-CN" sz="2400" b="1" dirty="0">
              <a:solidFill>
                <a:srgbClr val="2B334A"/>
              </a:solidFill>
            </a:endParaRPr>
          </a:p>
          <a:p>
            <a:pPr>
              <a:lnSpc>
                <a:spcPct val="120000"/>
              </a:lnSpc>
            </a:pPr>
            <a:r>
              <a:rPr lang="zh-CN" altLang="en-US" sz="2400" b="1" dirty="0">
                <a:solidFill>
                  <a:srgbClr val="2B334A"/>
                </a:solidFill>
              </a:rPr>
              <a:t>导　师：</a:t>
            </a:r>
          </a:p>
        </p:txBody>
      </p:sp>
    </p:spTree>
    <p:extLst>
      <p:ext uri="{BB962C8B-B14F-4D97-AF65-F5344CB8AC3E}">
        <p14:creationId xmlns:p14="http://schemas.microsoft.com/office/powerpoint/2010/main" val="39125973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:a16="http://schemas.microsoft.com/office/drawing/2014/main" id="{B073FC99-9FA4-4BE6-AE39-9CF19B1383E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50"/>
            <a:ext cx="10691813" cy="14038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136205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>
            <a:extLst>
              <a:ext uri="{FF2B5EF4-FFF2-40B4-BE49-F238E27FC236}">
                <a16:creationId xmlns:a16="http://schemas.microsoft.com/office/drawing/2014/main" id="{9C3C7ECB-AD48-481B-B986-188B02DF5CA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4240" y="53"/>
            <a:ext cx="10691813" cy="14041386"/>
          </a:xfrm>
          <a:prstGeom prst="rect">
            <a:avLst/>
          </a:prstGeom>
        </p:spPr>
      </p:pic>
      <p:sp>
        <p:nvSpPr>
          <p:cNvPr id="8" name="文本框 7">
            <a:extLst>
              <a:ext uri="{FF2B5EF4-FFF2-40B4-BE49-F238E27FC236}">
                <a16:creationId xmlns:a16="http://schemas.microsoft.com/office/drawing/2014/main" id="{ED22A362-4CE0-4341-8F15-CE7D6BDDC990}"/>
              </a:ext>
            </a:extLst>
          </p:cNvPr>
          <p:cNvSpPr txBox="1"/>
          <p:nvPr/>
        </p:nvSpPr>
        <p:spPr>
          <a:xfrm>
            <a:off x="643497" y="850906"/>
            <a:ext cx="9404818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4000" b="1" dirty="0">
                <a:solidFill>
                  <a:srgbClr val="073A83"/>
                </a:solidFill>
              </a:rPr>
              <a:t>题目：</a:t>
            </a:r>
            <a:r>
              <a:rPr lang="en-US" altLang="zh-CN" sz="4000" b="1" dirty="0">
                <a:solidFill>
                  <a:srgbClr val="073A83"/>
                </a:solidFill>
              </a:rPr>
              <a:t>XXXX</a:t>
            </a:r>
            <a:endParaRPr lang="zh-CN" altLang="en-US" sz="4000" b="1" dirty="0">
              <a:solidFill>
                <a:srgbClr val="073A83"/>
              </a:solidFill>
            </a:endParaRPr>
          </a:p>
        </p:txBody>
      </p:sp>
      <p:sp>
        <p:nvSpPr>
          <p:cNvPr id="10" name="矩形 9">
            <a:extLst>
              <a:ext uri="{FF2B5EF4-FFF2-40B4-BE49-F238E27FC236}">
                <a16:creationId xmlns:a16="http://schemas.microsoft.com/office/drawing/2014/main" id="{CF4AD557-EEF3-42E1-B202-93700404AF42}"/>
              </a:ext>
            </a:extLst>
          </p:cNvPr>
          <p:cNvSpPr/>
          <p:nvPr/>
        </p:nvSpPr>
        <p:spPr>
          <a:xfrm>
            <a:off x="643497" y="5462304"/>
            <a:ext cx="1499586" cy="2291644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>
                <a:solidFill>
                  <a:srgbClr val="2B334A"/>
                </a:solidFill>
              </a:rPr>
              <a:t>照片</a:t>
            </a:r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id="{F21613F4-BDCE-4D2E-9D47-2D4F6514F91E}"/>
              </a:ext>
            </a:extLst>
          </p:cNvPr>
          <p:cNvSpPr txBox="1"/>
          <p:nvPr/>
        </p:nvSpPr>
        <p:spPr>
          <a:xfrm>
            <a:off x="643497" y="4956246"/>
            <a:ext cx="1231106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zh-CN" altLang="en-US" sz="2400" b="1" dirty="0">
                <a:solidFill>
                  <a:srgbClr val="073A83"/>
                </a:solidFill>
              </a:rPr>
              <a:t>报告摘要</a:t>
            </a: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id="{81EF4416-208A-43CF-BD2A-C393C1B8CA2B}"/>
              </a:ext>
            </a:extLst>
          </p:cNvPr>
          <p:cNvSpPr txBox="1"/>
          <p:nvPr/>
        </p:nvSpPr>
        <p:spPr>
          <a:xfrm>
            <a:off x="5844264" y="2308941"/>
            <a:ext cx="1231106" cy="17345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400" b="1" dirty="0">
                <a:solidFill>
                  <a:srgbClr val="073A83"/>
                </a:solidFill>
              </a:rPr>
              <a:t>报告人：</a:t>
            </a:r>
            <a:endParaRPr lang="en-US" altLang="zh-CN" sz="2400" b="1" dirty="0">
              <a:solidFill>
                <a:srgbClr val="073A83"/>
              </a:solidFill>
            </a:endParaRPr>
          </a:p>
          <a:p>
            <a:pPr>
              <a:lnSpc>
                <a:spcPct val="120000"/>
              </a:lnSpc>
            </a:pPr>
            <a:r>
              <a:rPr lang="zh-CN" altLang="en-US" sz="2400" b="1" dirty="0">
                <a:solidFill>
                  <a:srgbClr val="073A83"/>
                </a:solidFill>
              </a:rPr>
              <a:t>导　师：</a:t>
            </a:r>
            <a:endParaRPr lang="en-US" altLang="zh-CN" sz="2400" b="1" dirty="0">
              <a:solidFill>
                <a:srgbClr val="073A83"/>
              </a:solidFill>
            </a:endParaRPr>
          </a:p>
          <a:p>
            <a:pPr>
              <a:lnSpc>
                <a:spcPct val="120000"/>
              </a:lnSpc>
            </a:pPr>
            <a:r>
              <a:rPr lang="zh-CN" altLang="en-US" sz="2400" b="1" dirty="0">
                <a:solidFill>
                  <a:srgbClr val="073A83"/>
                </a:solidFill>
              </a:rPr>
              <a:t>时　间：</a:t>
            </a:r>
            <a:endParaRPr lang="en-US" altLang="zh-CN" sz="2400" b="1" dirty="0">
              <a:solidFill>
                <a:srgbClr val="073A83"/>
              </a:solidFill>
            </a:endParaRPr>
          </a:p>
          <a:p>
            <a:pPr>
              <a:lnSpc>
                <a:spcPct val="120000"/>
              </a:lnSpc>
            </a:pPr>
            <a:r>
              <a:rPr lang="zh-CN" altLang="en-US" sz="2400" b="1" dirty="0">
                <a:solidFill>
                  <a:srgbClr val="073A83"/>
                </a:solidFill>
              </a:rPr>
              <a:t>地　点：</a:t>
            </a:r>
          </a:p>
        </p:txBody>
      </p:sp>
      <p:sp>
        <p:nvSpPr>
          <p:cNvPr id="14" name="等腰三角形 13">
            <a:extLst>
              <a:ext uri="{FF2B5EF4-FFF2-40B4-BE49-F238E27FC236}">
                <a16:creationId xmlns:a16="http://schemas.microsoft.com/office/drawing/2014/main" id="{F5CED88F-3764-42D7-8946-5825F648EE9E}"/>
              </a:ext>
            </a:extLst>
          </p:cNvPr>
          <p:cNvSpPr/>
          <p:nvPr/>
        </p:nvSpPr>
        <p:spPr>
          <a:xfrm rot="5400000">
            <a:off x="2222004" y="5068906"/>
            <a:ext cx="167062" cy="144019"/>
          </a:xfrm>
          <a:prstGeom prst="triangle">
            <a:avLst/>
          </a:prstGeom>
          <a:solidFill>
            <a:srgbClr val="4B6AF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等腰三角形 14">
            <a:extLst>
              <a:ext uri="{FF2B5EF4-FFF2-40B4-BE49-F238E27FC236}">
                <a16:creationId xmlns:a16="http://schemas.microsoft.com/office/drawing/2014/main" id="{DB2D0E68-9B1F-4C08-AEDA-E7509E6EF2B7}"/>
              </a:ext>
            </a:extLst>
          </p:cNvPr>
          <p:cNvSpPr/>
          <p:nvPr/>
        </p:nvSpPr>
        <p:spPr>
          <a:xfrm rot="5400000">
            <a:off x="2011547" y="5068906"/>
            <a:ext cx="167062" cy="144019"/>
          </a:xfrm>
          <a:prstGeom prst="triangle">
            <a:avLst/>
          </a:prstGeom>
          <a:solidFill>
            <a:srgbClr val="00378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等腰三角形 15">
            <a:extLst>
              <a:ext uri="{FF2B5EF4-FFF2-40B4-BE49-F238E27FC236}">
                <a16:creationId xmlns:a16="http://schemas.microsoft.com/office/drawing/2014/main" id="{726C9618-82B8-4BF0-99D7-4BE5F4410857}"/>
              </a:ext>
            </a:extLst>
          </p:cNvPr>
          <p:cNvSpPr/>
          <p:nvPr/>
        </p:nvSpPr>
        <p:spPr>
          <a:xfrm rot="5400000">
            <a:off x="2432462" y="5068906"/>
            <a:ext cx="167062" cy="144019"/>
          </a:xfrm>
          <a:prstGeom prst="triangle">
            <a:avLst/>
          </a:prstGeom>
          <a:solidFill>
            <a:srgbClr val="04B1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0950572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:a16="http://schemas.microsoft.com/office/drawing/2014/main" id="{DDCFE206-D9CC-426C-83F5-A7C1D897292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6"/>
            <a:ext cx="10691813" cy="140413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982634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 主题​​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56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84</TotalTime>
  <Words>71</Words>
  <Application>Microsoft Office PowerPoint</Application>
  <PresentationFormat>自定义</PresentationFormat>
  <Paragraphs>28</Paragraphs>
  <Slides>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11" baseType="lpstr">
      <vt:lpstr>微软雅黑</vt:lpstr>
      <vt:lpstr>Arial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zb</dc:creator>
  <cp:lastModifiedBy>zb</cp:lastModifiedBy>
  <cp:revision>6</cp:revision>
  <dcterms:created xsi:type="dcterms:W3CDTF">2021-10-28T07:12:29Z</dcterms:created>
  <dcterms:modified xsi:type="dcterms:W3CDTF">2021-10-28T08:38:02Z</dcterms:modified>
</cp:coreProperties>
</file>